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77.jfif" ContentType="image/pn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6" r:id="rId5"/>
    <p:sldMasterId id="2147483714" r:id="rId6"/>
  </p:sldMasterIdLst>
  <p:notesMasterIdLst>
    <p:notesMasterId r:id="rId47"/>
  </p:notesMasterIdLst>
  <p:sldIdLst>
    <p:sldId id="1791" r:id="rId7"/>
    <p:sldId id="1801" r:id="rId8"/>
    <p:sldId id="1793" r:id="rId9"/>
    <p:sldId id="1802" r:id="rId10"/>
    <p:sldId id="1803" r:id="rId11"/>
    <p:sldId id="1804" r:id="rId12"/>
    <p:sldId id="1805" r:id="rId13"/>
    <p:sldId id="1807" r:id="rId14"/>
    <p:sldId id="1806" r:id="rId15"/>
    <p:sldId id="1808" r:id="rId16"/>
    <p:sldId id="1809" r:id="rId17"/>
    <p:sldId id="1810" r:id="rId18"/>
    <p:sldId id="1811" r:id="rId19"/>
    <p:sldId id="1812" r:id="rId20"/>
    <p:sldId id="1813" r:id="rId21"/>
    <p:sldId id="4505" r:id="rId22"/>
    <p:sldId id="1814" r:id="rId23"/>
    <p:sldId id="4506" r:id="rId24"/>
    <p:sldId id="1816" r:id="rId25"/>
    <p:sldId id="4507" r:id="rId26"/>
    <p:sldId id="1828" r:id="rId27"/>
    <p:sldId id="4509" r:id="rId28"/>
    <p:sldId id="4510" r:id="rId29"/>
    <p:sldId id="1815" r:id="rId30"/>
    <p:sldId id="1755" r:id="rId31"/>
    <p:sldId id="1789" r:id="rId32"/>
    <p:sldId id="1834" r:id="rId33"/>
    <p:sldId id="1743" r:id="rId34"/>
    <p:sldId id="1819" r:id="rId35"/>
    <p:sldId id="1821" r:id="rId36"/>
    <p:sldId id="1820" r:id="rId37"/>
    <p:sldId id="1832" r:id="rId38"/>
    <p:sldId id="1818" r:id="rId39"/>
    <p:sldId id="1822" r:id="rId40"/>
    <p:sldId id="1823" r:id="rId41"/>
    <p:sldId id="1829" r:id="rId42"/>
    <p:sldId id="1824" r:id="rId43"/>
    <p:sldId id="1825" r:id="rId44"/>
    <p:sldId id="1831" r:id="rId45"/>
    <p:sldId id="1790" r:id="rId46"/>
  </p:sldIdLst>
  <p:sldSz cx="12188825" cy="6858000"/>
  <p:notesSz cx="7104063" cy="10234613"/>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9" userDrawn="1">
          <p15:clr>
            <a:srgbClr val="A4A3A4"/>
          </p15:clr>
        </p15:guide>
        <p15:guide id="2" pos="959" userDrawn="1">
          <p15:clr>
            <a:srgbClr val="A4A3A4"/>
          </p15:clr>
        </p15:guide>
        <p15:guide id="3" pos="7264" userDrawn="1">
          <p15:clr>
            <a:srgbClr val="A4A3A4"/>
          </p15:clr>
        </p15:guide>
        <p15:guide id="4" orient="horz" pos="4178" userDrawn="1">
          <p15:clr>
            <a:srgbClr val="A4A3A4"/>
          </p15:clr>
        </p15:guide>
        <p15:guide id="5" orient="horz" pos="1729" userDrawn="1">
          <p15:clr>
            <a:srgbClr val="A4A3A4"/>
          </p15:clr>
        </p15:guide>
        <p15:guide id="6" pos="1911" userDrawn="1">
          <p15:clr>
            <a:srgbClr val="A4A3A4"/>
          </p15:clr>
        </p15:guide>
        <p15:guide id="7" orient="horz" pos="2251" userDrawn="1">
          <p15:clr>
            <a:srgbClr val="A4A3A4"/>
          </p15:clr>
        </p15:guide>
        <p15:guide id="8" pos="21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8D6"/>
    <a:srgbClr val="92D050"/>
    <a:srgbClr val="00DA63"/>
    <a:srgbClr val="0C07D7"/>
    <a:srgbClr val="0C06B7"/>
    <a:srgbClr val="00EECC"/>
    <a:srgbClr val="00DABB"/>
    <a:srgbClr val="DBD704"/>
    <a:srgbClr val="CCCC00"/>
    <a:srgbClr val="E889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018A6-6D06-43F2-9F1D-92DA8BF2907D}" v="2" dt="2025-10-28T16:08:48.282"/>
    <p1510:client id="{9EE475F5-6D40-4934-95EC-8BE6BF5A3DC4}" v="65" dt="2025-10-28T16:01:54.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94660"/>
  </p:normalViewPr>
  <p:slideViewPr>
    <p:cSldViewPr snapToGrid="0">
      <p:cViewPr varScale="1">
        <p:scale>
          <a:sx n="57" d="100"/>
          <a:sy n="57" d="100"/>
        </p:scale>
        <p:origin x="616" y="28"/>
      </p:cViewPr>
      <p:guideLst>
        <p:guide orient="horz" pos="1979"/>
        <p:guide pos="959"/>
        <p:guide pos="7264"/>
        <p:guide orient="horz" pos="4178"/>
        <p:guide orient="horz" pos="1729"/>
        <p:guide pos="1911"/>
        <p:guide orient="horz" pos="2251"/>
        <p:guide pos="21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tellese Simone" userId="7698ac1f-ef5f-4310-9b7b-45fc2a93502a" providerId="ADAL" clId="{FE6F541A-B83E-47E2-9211-B11825CFF0A5}"/>
    <pc:docChg chg="undo custSel addSld delSld modSld">
      <pc:chgData name="Coltellese Simone" userId="7698ac1f-ef5f-4310-9b7b-45fc2a93502a" providerId="ADAL" clId="{FE6F541A-B83E-47E2-9211-B11825CFF0A5}" dt="2025-10-28T16:01:54.134" v="334" actId="20577"/>
      <pc:docMkLst>
        <pc:docMk/>
      </pc:docMkLst>
      <pc:sldChg chg="modSp mod">
        <pc:chgData name="Coltellese Simone" userId="7698ac1f-ef5f-4310-9b7b-45fc2a93502a" providerId="ADAL" clId="{FE6F541A-B83E-47E2-9211-B11825CFF0A5}" dt="2025-10-27T14:29:11.176" v="53" actId="1076"/>
        <pc:sldMkLst>
          <pc:docMk/>
          <pc:sldMk cId="2482487084" sldId="1791"/>
        </pc:sldMkLst>
        <pc:spChg chg="mod">
          <ac:chgData name="Coltellese Simone" userId="7698ac1f-ef5f-4310-9b7b-45fc2a93502a" providerId="ADAL" clId="{FE6F541A-B83E-47E2-9211-B11825CFF0A5}" dt="2025-10-27T14:29:11.176" v="53" actId="1076"/>
          <ac:spMkLst>
            <pc:docMk/>
            <pc:sldMk cId="2482487084" sldId="1791"/>
            <ac:spMk id="58" creationId="{A7A1CBD8-777C-D79A-9BB3-12016590F3F6}"/>
          </ac:spMkLst>
        </pc:spChg>
      </pc:sldChg>
      <pc:sldChg chg="addSp modSp del">
        <pc:chgData name="Coltellese Simone" userId="7698ac1f-ef5f-4310-9b7b-45fc2a93502a" providerId="ADAL" clId="{FE6F541A-B83E-47E2-9211-B11825CFF0A5}" dt="2025-10-27T11:33:28.941" v="33" actId="47"/>
        <pc:sldMkLst>
          <pc:docMk/>
          <pc:sldMk cId="2376578003" sldId="1817"/>
        </pc:sldMkLst>
        <pc:spChg chg="mod">
          <ac:chgData name="Coltellese Simone" userId="7698ac1f-ef5f-4310-9b7b-45fc2a93502a" providerId="ADAL" clId="{FE6F541A-B83E-47E2-9211-B11825CFF0A5}" dt="2025-10-27T11:31:55.731" v="16"/>
          <ac:spMkLst>
            <pc:docMk/>
            <pc:sldMk cId="2376578003" sldId="1817"/>
            <ac:spMk id="14" creationId="{FA91D871-0847-2FAB-896B-272DF770841D}"/>
          </ac:spMkLst>
        </pc:spChg>
        <pc:grpChg chg="add mod">
          <ac:chgData name="Coltellese Simone" userId="7698ac1f-ef5f-4310-9b7b-45fc2a93502a" providerId="ADAL" clId="{FE6F541A-B83E-47E2-9211-B11825CFF0A5}" dt="2025-10-27T11:31:55.731" v="16"/>
          <ac:grpSpMkLst>
            <pc:docMk/>
            <pc:sldMk cId="2376578003" sldId="1817"/>
            <ac:grpSpMk id="13" creationId="{6FAC1A45-F1E6-96E3-039A-ABA1BF3FBCD0}"/>
          </ac:grpSpMkLst>
        </pc:grpChg>
        <pc:picChg chg="mod">
          <ac:chgData name="Coltellese Simone" userId="7698ac1f-ef5f-4310-9b7b-45fc2a93502a" providerId="ADAL" clId="{FE6F541A-B83E-47E2-9211-B11825CFF0A5}" dt="2025-10-27T11:31:55.731" v="16"/>
          <ac:picMkLst>
            <pc:docMk/>
            <pc:sldMk cId="2376578003" sldId="1817"/>
            <ac:picMk id="15" creationId="{970BA6AE-C7A9-CDC2-E35A-859BA568922A}"/>
          </ac:picMkLst>
        </pc:picChg>
        <pc:picChg chg="mod">
          <ac:chgData name="Coltellese Simone" userId="7698ac1f-ef5f-4310-9b7b-45fc2a93502a" providerId="ADAL" clId="{FE6F541A-B83E-47E2-9211-B11825CFF0A5}" dt="2025-10-27T11:31:55.731" v="16"/>
          <ac:picMkLst>
            <pc:docMk/>
            <pc:sldMk cId="2376578003" sldId="1817"/>
            <ac:picMk id="16" creationId="{943F413B-536E-575A-ABB7-CF8BEB78C348}"/>
          </ac:picMkLst>
        </pc:picChg>
      </pc:sldChg>
      <pc:sldChg chg="addSp delSp modSp add del mod">
        <pc:chgData name="Coltellese Simone" userId="7698ac1f-ef5f-4310-9b7b-45fc2a93502a" providerId="ADAL" clId="{FE6F541A-B83E-47E2-9211-B11825CFF0A5}" dt="2025-10-27T11:33:58.398" v="34"/>
        <pc:sldMkLst>
          <pc:docMk/>
          <pc:sldMk cId="4183366440" sldId="1819"/>
        </pc:sldMkLst>
        <pc:spChg chg="del">
          <ac:chgData name="Coltellese Simone" userId="7698ac1f-ef5f-4310-9b7b-45fc2a93502a" providerId="ADAL" clId="{FE6F541A-B83E-47E2-9211-B11825CFF0A5}" dt="2025-10-27T11:32:46.829" v="27" actId="478"/>
          <ac:spMkLst>
            <pc:docMk/>
            <pc:sldMk cId="4183366440" sldId="1819"/>
            <ac:spMk id="2" creationId="{883F753F-17E5-A5E2-E220-D1118A0EA7EF}"/>
          </ac:spMkLst>
        </pc:spChg>
        <pc:spChg chg="mod">
          <ac:chgData name="Coltellese Simone" userId="7698ac1f-ef5f-4310-9b7b-45fc2a93502a" providerId="ADAL" clId="{FE6F541A-B83E-47E2-9211-B11825CFF0A5}" dt="2025-10-27T11:33:18.585" v="31" actId="1076"/>
          <ac:spMkLst>
            <pc:docMk/>
            <pc:sldMk cId="4183366440" sldId="1819"/>
            <ac:spMk id="5" creationId="{7F7FE1AB-21A0-C688-1ACE-E0D9C7CC38D3}"/>
          </ac:spMkLst>
        </pc:spChg>
        <pc:spChg chg="mod">
          <ac:chgData name="Coltellese Simone" userId="7698ac1f-ef5f-4310-9b7b-45fc2a93502a" providerId="ADAL" clId="{FE6F541A-B83E-47E2-9211-B11825CFF0A5}" dt="2025-10-27T11:33:18.585" v="31" actId="1076"/>
          <ac:spMkLst>
            <pc:docMk/>
            <pc:sldMk cId="4183366440" sldId="1819"/>
            <ac:spMk id="6" creationId="{08F5201C-1129-7C5E-C1E7-8F5B9C4F2752}"/>
          </ac:spMkLst>
        </pc:spChg>
        <pc:spChg chg="mod">
          <ac:chgData name="Coltellese Simone" userId="7698ac1f-ef5f-4310-9b7b-45fc2a93502a" providerId="ADAL" clId="{FE6F541A-B83E-47E2-9211-B11825CFF0A5}" dt="2025-10-27T11:33:18.585" v="31" actId="1076"/>
          <ac:spMkLst>
            <pc:docMk/>
            <pc:sldMk cId="4183366440" sldId="1819"/>
            <ac:spMk id="7" creationId="{93685268-2CA5-B6D1-48A7-C51E797719A1}"/>
          </ac:spMkLst>
        </pc:spChg>
        <pc:spChg chg="mod">
          <ac:chgData name="Coltellese Simone" userId="7698ac1f-ef5f-4310-9b7b-45fc2a93502a" providerId="ADAL" clId="{FE6F541A-B83E-47E2-9211-B11825CFF0A5}" dt="2025-10-27T11:32:44.296" v="26" actId="1076"/>
          <ac:spMkLst>
            <pc:docMk/>
            <pc:sldMk cId="4183366440" sldId="1819"/>
            <ac:spMk id="11" creationId="{4A3DF10C-6AB6-F586-7C2B-7EB04245090C}"/>
          </ac:spMkLst>
        </pc:spChg>
        <pc:spChg chg="mod">
          <ac:chgData name="Coltellese Simone" userId="7698ac1f-ef5f-4310-9b7b-45fc2a93502a" providerId="ADAL" clId="{FE6F541A-B83E-47E2-9211-B11825CFF0A5}" dt="2025-10-27T11:32:44.296" v="26" actId="1076"/>
          <ac:spMkLst>
            <pc:docMk/>
            <pc:sldMk cId="4183366440" sldId="1819"/>
            <ac:spMk id="15" creationId="{AABD1831-0466-24DC-9EB6-C161DA83C138}"/>
          </ac:spMkLst>
        </pc:spChg>
        <pc:spChg chg="mod">
          <ac:chgData name="Coltellese Simone" userId="7698ac1f-ef5f-4310-9b7b-45fc2a93502a" providerId="ADAL" clId="{FE6F541A-B83E-47E2-9211-B11825CFF0A5}" dt="2025-10-27T11:33:18.585" v="31" actId="1076"/>
          <ac:spMkLst>
            <pc:docMk/>
            <pc:sldMk cId="4183366440" sldId="1819"/>
            <ac:spMk id="19" creationId="{CC5849AF-8DBB-7F38-9A81-A6CB4A654311}"/>
          </ac:spMkLst>
        </pc:spChg>
        <pc:spChg chg="add mod">
          <ac:chgData name="Coltellese Simone" userId="7698ac1f-ef5f-4310-9b7b-45fc2a93502a" providerId="ADAL" clId="{FE6F541A-B83E-47E2-9211-B11825CFF0A5}" dt="2025-10-27T11:30:10.318" v="11" actId="478"/>
          <ac:spMkLst>
            <pc:docMk/>
            <pc:sldMk cId="4183366440" sldId="1819"/>
            <ac:spMk id="20" creationId="{2AF42558-EB92-A0F2-D83E-740556D221F5}"/>
          </ac:spMkLst>
        </pc:spChg>
        <pc:spChg chg="add mod">
          <ac:chgData name="Coltellese Simone" userId="7698ac1f-ef5f-4310-9b7b-45fc2a93502a" providerId="ADAL" clId="{FE6F541A-B83E-47E2-9211-B11825CFF0A5}" dt="2025-10-27T11:32:46.829" v="27" actId="478"/>
          <ac:spMkLst>
            <pc:docMk/>
            <pc:sldMk cId="4183366440" sldId="1819"/>
            <ac:spMk id="20" creationId="{73005038-E6F9-F15F-E73C-EC3F36CF6B1B}"/>
          </ac:spMkLst>
        </pc:spChg>
        <pc:spChg chg="add del mod">
          <ac:chgData name="Coltellese Simone" userId="7698ac1f-ef5f-4310-9b7b-45fc2a93502a" providerId="ADAL" clId="{FE6F541A-B83E-47E2-9211-B11825CFF0A5}" dt="2025-10-27T11:32:27.927" v="21" actId="478"/>
          <ac:spMkLst>
            <pc:docMk/>
            <pc:sldMk cId="4183366440" sldId="1819"/>
            <ac:spMk id="20" creationId="{8BBB4262-5481-7110-6340-F2F721F43474}"/>
          </ac:spMkLst>
        </pc:spChg>
        <pc:spChg chg="mod">
          <ac:chgData name="Coltellese Simone" userId="7698ac1f-ef5f-4310-9b7b-45fc2a93502a" providerId="ADAL" clId="{FE6F541A-B83E-47E2-9211-B11825CFF0A5}" dt="2025-10-27T11:30:12.845" v="12"/>
          <ac:spMkLst>
            <pc:docMk/>
            <pc:sldMk cId="4183366440" sldId="1819"/>
            <ac:spMk id="22" creationId="{219D7CA3-E222-C187-201E-892D6BE3D40B}"/>
          </ac:spMkLst>
        </pc:spChg>
        <pc:spChg chg="mod">
          <ac:chgData name="Coltellese Simone" userId="7698ac1f-ef5f-4310-9b7b-45fc2a93502a" providerId="ADAL" clId="{FE6F541A-B83E-47E2-9211-B11825CFF0A5}" dt="2025-10-27T11:32:55.585" v="28"/>
          <ac:spMkLst>
            <pc:docMk/>
            <pc:sldMk cId="4183366440" sldId="1819"/>
            <ac:spMk id="22" creationId="{9D2C1BEF-389A-CD66-2C15-B5DA4E5A6E09}"/>
          </ac:spMkLst>
        </pc:spChg>
        <pc:spChg chg="add mod">
          <ac:chgData name="Coltellese Simone" userId="7698ac1f-ef5f-4310-9b7b-45fc2a93502a" providerId="ADAL" clId="{FE6F541A-B83E-47E2-9211-B11825CFF0A5}" dt="2025-10-27T11:33:58.398" v="34"/>
          <ac:spMkLst>
            <pc:docMk/>
            <pc:sldMk cId="4183366440" sldId="1819"/>
            <ac:spMk id="25" creationId="{051C0E20-88C3-5713-15F6-AD2BE98E574D}"/>
          </ac:spMkLst>
        </pc:spChg>
        <pc:spChg chg="mod">
          <ac:chgData name="Coltellese Simone" userId="7698ac1f-ef5f-4310-9b7b-45fc2a93502a" providerId="ADAL" clId="{FE6F541A-B83E-47E2-9211-B11825CFF0A5}" dt="2025-10-27T11:33:18.585" v="31" actId="1076"/>
          <ac:spMkLst>
            <pc:docMk/>
            <pc:sldMk cId="4183366440" sldId="1819"/>
            <ac:spMk id="33" creationId="{285AAD33-3702-BE55-4C62-2F76B9066313}"/>
          </ac:spMkLst>
        </pc:spChg>
        <pc:spChg chg="mod">
          <ac:chgData name="Coltellese Simone" userId="7698ac1f-ef5f-4310-9b7b-45fc2a93502a" providerId="ADAL" clId="{FE6F541A-B83E-47E2-9211-B11825CFF0A5}" dt="2025-10-27T11:32:44.296" v="26" actId="1076"/>
          <ac:spMkLst>
            <pc:docMk/>
            <pc:sldMk cId="4183366440" sldId="1819"/>
            <ac:spMk id="35" creationId="{F614E2AE-C1D6-D95D-BA14-1C3D008C5A0F}"/>
          </ac:spMkLst>
        </pc:spChg>
        <pc:spChg chg="mod">
          <ac:chgData name="Coltellese Simone" userId="7698ac1f-ef5f-4310-9b7b-45fc2a93502a" providerId="ADAL" clId="{FE6F541A-B83E-47E2-9211-B11825CFF0A5}" dt="2025-10-27T11:33:18.585" v="31" actId="1076"/>
          <ac:spMkLst>
            <pc:docMk/>
            <pc:sldMk cId="4183366440" sldId="1819"/>
            <ac:spMk id="36" creationId="{7C9C47E7-82B2-F606-E4D6-CFE4ABFEE68E}"/>
          </ac:spMkLst>
        </pc:spChg>
        <pc:spChg chg="mod">
          <ac:chgData name="Coltellese Simone" userId="7698ac1f-ef5f-4310-9b7b-45fc2a93502a" providerId="ADAL" clId="{FE6F541A-B83E-47E2-9211-B11825CFF0A5}" dt="2025-10-27T11:33:24.337" v="32" actId="14100"/>
          <ac:spMkLst>
            <pc:docMk/>
            <pc:sldMk cId="4183366440" sldId="1819"/>
            <ac:spMk id="37" creationId="{A6842E04-3789-1EAC-B6B4-3E260321235A}"/>
          </ac:spMkLst>
        </pc:spChg>
        <pc:spChg chg="mod">
          <ac:chgData name="Coltellese Simone" userId="7698ac1f-ef5f-4310-9b7b-45fc2a93502a" providerId="ADAL" clId="{FE6F541A-B83E-47E2-9211-B11825CFF0A5}" dt="2025-10-27T11:32:44.296" v="26" actId="1076"/>
          <ac:spMkLst>
            <pc:docMk/>
            <pc:sldMk cId="4183366440" sldId="1819"/>
            <ac:spMk id="38" creationId="{1080B773-D5CE-0CA6-5D12-FA1B385DA378}"/>
          </ac:spMkLst>
        </pc:spChg>
        <pc:spChg chg="mod">
          <ac:chgData name="Coltellese Simone" userId="7698ac1f-ef5f-4310-9b7b-45fc2a93502a" providerId="ADAL" clId="{FE6F541A-B83E-47E2-9211-B11825CFF0A5}" dt="2025-10-27T11:32:44.296" v="26" actId="1076"/>
          <ac:spMkLst>
            <pc:docMk/>
            <pc:sldMk cId="4183366440" sldId="1819"/>
            <ac:spMk id="39" creationId="{7D694BB9-45F0-0C16-8A80-EFB6735E8BD2}"/>
          </ac:spMkLst>
        </pc:spChg>
        <pc:grpChg chg="mod">
          <ac:chgData name="Coltellese Simone" userId="7698ac1f-ef5f-4310-9b7b-45fc2a93502a" providerId="ADAL" clId="{FE6F541A-B83E-47E2-9211-B11825CFF0A5}" dt="2025-10-27T11:33:18.585" v="31" actId="1076"/>
          <ac:grpSpMkLst>
            <pc:docMk/>
            <pc:sldMk cId="4183366440" sldId="1819"/>
            <ac:grpSpMk id="8" creationId="{B947485C-BBE7-DFBB-3DF5-A5ADBD99A628}"/>
          </ac:grpSpMkLst>
        </pc:grpChg>
        <pc:grpChg chg="mod">
          <ac:chgData name="Coltellese Simone" userId="7698ac1f-ef5f-4310-9b7b-45fc2a93502a" providerId="ADAL" clId="{FE6F541A-B83E-47E2-9211-B11825CFF0A5}" dt="2025-10-27T11:30:29.781" v="14" actId="1076"/>
          <ac:grpSpMkLst>
            <pc:docMk/>
            <pc:sldMk cId="4183366440" sldId="1819"/>
            <ac:grpSpMk id="12" creationId="{EBB632E5-BDD1-AB6A-6D11-B2EEEE7FD80A}"/>
          </ac:grpSpMkLst>
        </pc:grpChg>
        <pc:grpChg chg="mod">
          <ac:chgData name="Coltellese Simone" userId="7698ac1f-ef5f-4310-9b7b-45fc2a93502a" providerId="ADAL" clId="{FE6F541A-B83E-47E2-9211-B11825CFF0A5}" dt="2025-10-27T11:30:29.781" v="14" actId="1076"/>
          <ac:grpSpMkLst>
            <pc:docMk/>
            <pc:sldMk cId="4183366440" sldId="1819"/>
            <ac:grpSpMk id="16" creationId="{8C7D46AD-631F-B04E-F6B4-1075E1CF6EAB}"/>
          </ac:grpSpMkLst>
        </pc:grpChg>
        <pc:grpChg chg="add mod">
          <ac:chgData name="Coltellese Simone" userId="7698ac1f-ef5f-4310-9b7b-45fc2a93502a" providerId="ADAL" clId="{FE6F541A-B83E-47E2-9211-B11825CFF0A5}" dt="2025-10-27T11:32:55.585" v="28"/>
          <ac:grpSpMkLst>
            <pc:docMk/>
            <pc:sldMk cId="4183366440" sldId="1819"/>
            <ac:grpSpMk id="21" creationId="{00F4CE42-8730-B3B3-6147-08A60B088F3B}"/>
          </ac:grpSpMkLst>
        </pc:grpChg>
        <pc:grpChg chg="add mod">
          <ac:chgData name="Coltellese Simone" userId="7698ac1f-ef5f-4310-9b7b-45fc2a93502a" providerId="ADAL" clId="{FE6F541A-B83E-47E2-9211-B11825CFF0A5}" dt="2025-10-27T11:30:12.845" v="12"/>
          <ac:grpSpMkLst>
            <pc:docMk/>
            <pc:sldMk cId="4183366440" sldId="1819"/>
            <ac:grpSpMk id="21" creationId="{B869A9B3-EA58-E3BE-3BF8-DA2363DD8B5E}"/>
          </ac:grpSpMkLst>
        </pc:grpChg>
        <pc:picChg chg="mod">
          <ac:chgData name="Coltellese Simone" userId="7698ac1f-ef5f-4310-9b7b-45fc2a93502a" providerId="ADAL" clId="{FE6F541A-B83E-47E2-9211-B11825CFF0A5}" dt="2025-10-27T11:32:55.585" v="28"/>
          <ac:picMkLst>
            <pc:docMk/>
            <pc:sldMk cId="4183366440" sldId="1819"/>
            <ac:picMk id="23" creationId="{5D7DED39-B4C0-03EA-6A0E-938238289B0B}"/>
          </ac:picMkLst>
        </pc:picChg>
        <pc:picChg chg="mod">
          <ac:chgData name="Coltellese Simone" userId="7698ac1f-ef5f-4310-9b7b-45fc2a93502a" providerId="ADAL" clId="{FE6F541A-B83E-47E2-9211-B11825CFF0A5}" dt="2025-10-27T11:30:12.845" v="12"/>
          <ac:picMkLst>
            <pc:docMk/>
            <pc:sldMk cId="4183366440" sldId="1819"/>
            <ac:picMk id="23" creationId="{E502E31E-8585-6990-6DA3-3C322D20FAFC}"/>
          </ac:picMkLst>
        </pc:picChg>
        <pc:picChg chg="mod">
          <ac:chgData name="Coltellese Simone" userId="7698ac1f-ef5f-4310-9b7b-45fc2a93502a" providerId="ADAL" clId="{FE6F541A-B83E-47E2-9211-B11825CFF0A5}" dt="2025-10-27T11:32:55.585" v="28"/>
          <ac:picMkLst>
            <pc:docMk/>
            <pc:sldMk cId="4183366440" sldId="1819"/>
            <ac:picMk id="24" creationId="{31ADFEB3-E285-C313-C391-34BD182D5A52}"/>
          </ac:picMkLst>
        </pc:picChg>
        <pc:picChg chg="mod">
          <ac:chgData name="Coltellese Simone" userId="7698ac1f-ef5f-4310-9b7b-45fc2a93502a" providerId="ADAL" clId="{FE6F541A-B83E-47E2-9211-B11825CFF0A5}" dt="2025-10-27T11:30:12.845" v="12"/>
          <ac:picMkLst>
            <pc:docMk/>
            <pc:sldMk cId="4183366440" sldId="1819"/>
            <ac:picMk id="24" creationId="{4F255E16-BEF4-AB25-FEF0-AD9FFAE38383}"/>
          </ac:picMkLst>
        </pc:picChg>
      </pc:sldChg>
      <pc:sldChg chg="addSp delSp modSp mod">
        <pc:chgData name="Coltellese Simone" userId="7698ac1f-ef5f-4310-9b7b-45fc2a93502a" providerId="ADAL" clId="{FE6F541A-B83E-47E2-9211-B11825CFF0A5}" dt="2025-10-28T11:44:30.591" v="327" actId="20577"/>
        <pc:sldMkLst>
          <pc:docMk/>
          <pc:sldMk cId="2936461559" sldId="1820"/>
        </pc:sldMkLst>
        <pc:spChg chg="add mod">
          <ac:chgData name="Coltellese Simone" userId="7698ac1f-ef5f-4310-9b7b-45fc2a93502a" providerId="ADAL" clId="{FE6F541A-B83E-47E2-9211-B11825CFF0A5}" dt="2025-10-28T11:44:30.591" v="327" actId="20577"/>
          <ac:spMkLst>
            <pc:docMk/>
            <pc:sldMk cId="2936461559" sldId="1820"/>
            <ac:spMk id="5" creationId="{EFAEAD6F-039A-BB3E-F15C-BAF528660033}"/>
          </ac:spMkLst>
        </pc:spChg>
        <pc:spChg chg="mod">
          <ac:chgData name="Coltellese Simone" userId="7698ac1f-ef5f-4310-9b7b-45fc2a93502a" providerId="ADAL" clId="{FE6F541A-B83E-47E2-9211-B11825CFF0A5}" dt="2025-10-27T12:59:22.521" v="45" actId="6549"/>
          <ac:spMkLst>
            <pc:docMk/>
            <pc:sldMk cId="2936461559" sldId="1820"/>
            <ac:spMk id="8" creationId="{480ACAEC-5D3E-781A-E3ED-2ACD795D27A4}"/>
          </ac:spMkLst>
        </pc:spChg>
        <pc:spChg chg="mod">
          <ac:chgData name="Coltellese Simone" userId="7698ac1f-ef5f-4310-9b7b-45fc2a93502a" providerId="ADAL" clId="{FE6F541A-B83E-47E2-9211-B11825CFF0A5}" dt="2025-10-28T11:28:29.397" v="249" actId="14100"/>
          <ac:spMkLst>
            <pc:docMk/>
            <pc:sldMk cId="2936461559" sldId="1820"/>
            <ac:spMk id="15" creationId="{B556EDE0-40A4-3917-487B-BE94D67567B5}"/>
          </ac:spMkLst>
        </pc:spChg>
        <pc:picChg chg="del">
          <ac:chgData name="Coltellese Simone" userId="7698ac1f-ef5f-4310-9b7b-45fc2a93502a" providerId="ADAL" clId="{FE6F541A-B83E-47E2-9211-B11825CFF0A5}" dt="2025-10-28T11:28:23.300" v="245" actId="478"/>
          <ac:picMkLst>
            <pc:docMk/>
            <pc:sldMk cId="2936461559" sldId="1820"/>
            <ac:picMk id="17" creationId="{13241E58-5C8B-83AF-67D8-9E94F8FFF0F8}"/>
          </ac:picMkLst>
        </pc:picChg>
      </pc:sldChg>
      <pc:sldChg chg="addSp delSp modSp mod">
        <pc:chgData name="Coltellese Simone" userId="7698ac1f-ef5f-4310-9b7b-45fc2a93502a" providerId="ADAL" clId="{FE6F541A-B83E-47E2-9211-B11825CFF0A5}" dt="2025-10-28T11:44:03.481" v="319" actId="255"/>
        <pc:sldMkLst>
          <pc:docMk/>
          <pc:sldMk cId="3515398751" sldId="1821"/>
        </pc:sldMkLst>
        <pc:spChg chg="add mod">
          <ac:chgData name="Coltellese Simone" userId="7698ac1f-ef5f-4310-9b7b-45fc2a93502a" providerId="ADAL" clId="{FE6F541A-B83E-47E2-9211-B11825CFF0A5}" dt="2025-10-28T11:43:53.643" v="315" actId="255"/>
          <ac:spMkLst>
            <pc:docMk/>
            <pc:sldMk cId="3515398751" sldId="1821"/>
            <ac:spMk id="4" creationId="{2B883E04-7D1C-8686-2F89-984AF31276C2}"/>
          </ac:spMkLst>
        </pc:spChg>
        <pc:spChg chg="mod">
          <ac:chgData name="Coltellese Simone" userId="7698ac1f-ef5f-4310-9b7b-45fc2a93502a" providerId="ADAL" clId="{FE6F541A-B83E-47E2-9211-B11825CFF0A5}" dt="2025-10-28T11:44:03.481" v="319" actId="255"/>
          <ac:spMkLst>
            <pc:docMk/>
            <pc:sldMk cId="3515398751" sldId="1821"/>
            <ac:spMk id="16" creationId="{29069DBB-87EA-85AD-6F1D-5579F3E29079}"/>
          </ac:spMkLst>
        </pc:spChg>
        <pc:spChg chg="mod">
          <ac:chgData name="Coltellese Simone" userId="7698ac1f-ef5f-4310-9b7b-45fc2a93502a" providerId="ADAL" clId="{FE6F541A-B83E-47E2-9211-B11825CFF0A5}" dt="2025-10-28T11:23:07.657" v="171" actId="20577"/>
          <ac:spMkLst>
            <pc:docMk/>
            <pc:sldMk cId="3515398751" sldId="1821"/>
            <ac:spMk id="17" creationId="{030392C7-FC19-DC73-6DFD-9F98CF613A42}"/>
          </ac:spMkLst>
        </pc:spChg>
        <pc:spChg chg="mod">
          <ac:chgData name="Coltellese Simone" userId="7698ac1f-ef5f-4310-9b7b-45fc2a93502a" providerId="ADAL" clId="{FE6F541A-B83E-47E2-9211-B11825CFF0A5}" dt="2025-10-28T11:30:55.066" v="265"/>
          <ac:spMkLst>
            <pc:docMk/>
            <pc:sldMk cId="3515398751" sldId="1821"/>
            <ac:spMk id="50" creationId="{924DAC16-16A2-D903-EE9A-1573EA147DA5}"/>
          </ac:spMkLst>
        </pc:spChg>
        <pc:grpChg chg="mod">
          <ac:chgData name="Coltellese Simone" userId="7698ac1f-ef5f-4310-9b7b-45fc2a93502a" providerId="ADAL" clId="{FE6F541A-B83E-47E2-9211-B11825CFF0A5}" dt="2025-10-28T11:44:02.885" v="318" actId="1076"/>
          <ac:grpSpMkLst>
            <pc:docMk/>
            <pc:sldMk cId="3515398751" sldId="1821"/>
            <ac:grpSpMk id="13" creationId="{93A8FB2A-E851-CEF3-0D07-B1FEE0045268}"/>
          </ac:grpSpMkLst>
        </pc:grpChg>
        <pc:picChg chg="del">
          <ac:chgData name="Coltellese Simone" userId="7698ac1f-ef5f-4310-9b7b-45fc2a93502a" providerId="ADAL" clId="{FE6F541A-B83E-47E2-9211-B11825CFF0A5}" dt="2025-10-28T11:24:50.890" v="179" actId="478"/>
          <ac:picMkLst>
            <pc:docMk/>
            <pc:sldMk cId="3515398751" sldId="1821"/>
            <ac:picMk id="5" creationId="{9B8A436A-2A83-09B7-A64E-7BF95624268B}"/>
          </ac:picMkLst>
        </pc:picChg>
      </pc:sldChg>
      <pc:sldChg chg="addSp delSp modSp mod">
        <pc:chgData name="Coltellese Simone" userId="7698ac1f-ef5f-4310-9b7b-45fc2a93502a" providerId="ADAL" clId="{FE6F541A-B83E-47E2-9211-B11825CFF0A5}" dt="2025-10-28T11:14:17.309" v="73" actId="14100"/>
        <pc:sldMkLst>
          <pc:docMk/>
          <pc:sldMk cId="3944605689" sldId="1828"/>
        </pc:sldMkLst>
        <pc:spChg chg="del mod">
          <ac:chgData name="Coltellese Simone" userId="7698ac1f-ef5f-4310-9b7b-45fc2a93502a" providerId="ADAL" clId="{FE6F541A-B83E-47E2-9211-B11825CFF0A5}" dt="2025-10-28T11:08:17.197" v="70"/>
          <ac:spMkLst>
            <pc:docMk/>
            <pc:sldMk cId="3944605689" sldId="1828"/>
            <ac:spMk id="24" creationId="{67FA419F-DFF7-91CA-3924-FB50EC494F0B}"/>
          </ac:spMkLst>
        </pc:spChg>
        <pc:spChg chg="mod">
          <ac:chgData name="Coltellese Simone" userId="7698ac1f-ef5f-4310-9b7b-45fc2a93502a" providerId="ADAL" clId="{FE6F541A-B83E-47E2-9211-B11825CFF0A5}" dt="2025-10-27T15:41:38.473" v="55"/>
          <ac:spMkLst>
            <pc:docMk/>
            <pc:sldMk cId="3944605689" sldId="1828"/>
            <ac:spMk id="25" creationId="{7AACE3DA-64EE-A6F3-4641-413F2962B6DD}"/>
          </ac:spMkLst>
        </pc:spChg>
        <pc:spChg chg="mod">
          <ac:chgData name="Coltellese Simone" userId="7698ac1f-ef5f-4310-9b7b-45fc2a93502a" providerId="ADAL" clId="{FE6F541A-B83E-47E2-9211-B11825CFF0A5}" dt="2025-10-27T15:41:38.479" v="56"/>
          <ac:spMkLst>
            <pc:docMk/>
            <pc:sldMk cId="3944605689" sldId="1828"/>
            <ac:spMk id="26" creationId="{C2AE7F31-32E3-0AE6-44A3-6216A1485CED}"/>
          </ac:spMkLst>
        </pc:spChg>
        <pc:grpChg chg="del">
          <ac:chgData name="Coltellese Simone" userId="7698ac1f-ef5f-4310-9b7b-45fc2a93502a" providerId="ADAL" clId="{FE6F541A-B83E-47E2-9211-B11825CFF0A5}" dt="2025-10-28T11:08:17.191" v="68" actId="478"/>
          <ac:grpSpMkLst>
            <pc:docMk/>
            <pc:sldMk cId="3944605689" sldId="1828"/>
            <ac:grpSpMk id="8" creationId="{82541EEB-71AC-FBE9-6A98-1A3DA432498D}"/>
          </ac:grpSpMkLst>
        </pc:grpChg>
        <pc:grpChg chg="del">
          <ac:chgData name="Coltellese Simone" userId="7698ac1f-ef5f-4310-9b7b-45fc2a93502a" providerId="ADAL" clId="{FE6F541A-B83E-47E2-9211-B11825CFF0A5}" dt="2025-10-27T15:42:05.768" v="57" actId="478"/>
          <ac:grpSpMkLst>
            <pc:docMk/>
            <pc:sldMk cId="3944605689" sldId="1828"/>
            <ac:grpSpMk id="23" creationId="{5E4E0F57-8BAD-4F71-AC21-087C113E4260}"/>
          </ac:grpSpMkLst>
        </pc:grpChg>
        <pc:grpChg chg="del mod">
          <ac:chgData name="Coltellese Simone" userId="7698ac1f-ef5f-4310-9b7b-45fc2a93502a" providerId="ADAL" clId="{FE6F541A-B83E-47E2-9211-B11825CFF0A5}" dt="2025-10-28T11:08:10.693" v="66" actId="478"/>
          <ac:grpSpMkLst>
            <pc:docMk/>
            <pc:sldMk cId="3944605689" sldId="1828"/>
            <ac:grpSpMk id="27" creationId="{4E801E23-20CE-3283-DC20-1E3D98FBB202}"/>
          </ac:grpSpMkLst>
        </pc:grpChg>
        <pc:picChg chg="add del mod">
          <ac:chgData name="Coltellese Simone" userId="7698ac1f-ef5f-4310-9b7b-45fc2a93502a" providerId="ADAL" clId="{FE6F541A-B83E-47E2-9211-B11825CFF0A5}" dt="2025-10-28T11:08:09.201" v="65" actId="478"/>
          <ac:picMkLst>
            <pc:docMk/>
            <pc:sldMk cId="3944605689" sldId="1828"/>
            <ac:picMk id="5" creationId="{F55AC056-E515-C0BA-0199-F1B752350F9A}"/>
          </ac:picMkLst>
        </pc:picChg>
        <pc:picChg chg="add mod">
          <ac:chgData name="Coltellese Simone" userId="7698ac1f-ef5f-4310-9b7b-45fc2a93502a" providerId="ADAL" clId="{FE6F541A-B83E-47E2-9211-B11825CFF0A5}" dt="2025-10-28T11:14:17.309" v="73" actId="14100"/>
          <ac:picMkLst>
            <pc:docMk/>
            <pc:sldMk cId="3944605689" sldId="1828"/>
            <ac:picMk id="6" creationId="{EB109992-BF8D-5F5F-2875-808AA2830AA3}"/>
          </ac:picMkLst>
        </pc:picChg>
      </pc:sldChg>
      <pc:sldChg chg="modSp del mod">
        <pc:chgData name="Coltellese Simone" userId="7698ac1f-ef5f-4310-9b7b-45fc2a93502a" providerId="ADAL" clId="{FE6F541A-B83E-47E2-9211-B11825CFF0A5}" dt="2025-10-28T11:14:53.531" v="87" actId="47"/>
        <pc:sldMkLst>
          <pc:docMk/>
          <pc:sldMk cId="2645345351" sldId="1833"/>
        </pc:sldMkLst>
        <pc:spChg chg="mod">
          <ac:chgData name="Coltellese Simone" userId="7698ac1f-ef5f-4310-9b7b-45fc2a93502a" providerId="ADAL" clId="{FE6F541A-B83E-47E2-9211-B11825CFF0A5}" dt="2025-10-27T11:26:37.371" v="1" actId="108"/>
          <ac:spMkLst>
            <pc:docMk/>
            <pc:sldMk cId="2645345351" sldId="1833"/>
            <ac:spMk id="26" creationId="{61C055EF-DAD8-BCA0-BEA6-D2000813558A}"/>
          </ac:spMkLst>
        </pc:spChg>
      </pc:sldChg>
      <pc:sldChg chg="del">
        <pc:chgData name="Coltellese Simone" userId="7698ac1f-ef5f-4310-9b7b-45fc2a93502a" providerId="ADAL" clId="{FE6F541A-B83E-47E2-9211-B11825CFF0A5}" dt="2025-10-28T11:14:45.849" v="85" actId="47"/>
        <pc:sldMkLst>
          <pc:docMk/>
          <pc:sldMk cId="1467922216" sldId="4508"/>
        </pc:sldMkLst>
      </pc:sldChg>
      <pc:sldChg chg="modSp add mod">
        <pc:chgData name="Coltellese Simone" userId="7698ac1f-ef5f-4310-9b7b-45fc2a93502a" providerId="ADAL" clId="{FE6F541A-B83E-47E2-9211-B11825CFF0A5}" dt="2025-10-28T16:01:54.134" v="334" actId="20577"/>
        <pc:sldMkLst>
          <pc:docMk/>
          <pc:sldMk cId="125132961" sldId="4509"/>
        </pc:sldMkLst>
        <pc:spChg chg="mod">
          <ac:chgData name="Coltellese Simone" userId="7698ac1f-ef5f-4310-9b7b-45fc2a93502a" providerId="ADAL" clId="{FE6F541A-B83E-47E2-9211-B11825CFF0A5}" dt="2025-10-28T11:14:33.455" v="84" actId="122"/>
          <ac:spMkLst>
            <pc:docMk/>
            <pc:sldMk cId="125132961" sldId="4509"/>
            <ac:spMk id="24" creationId="{4A99FE20-0949-4909-B5CD-D9AC73FC7F8F}"/>
          </ac:spMkLst>
        </pc:spChg>
        <pc:spChg chg="mod">
          <ac:chgData name="Coltellese Simone" userId="7698ac1f-ef5f-4310-9b7b-45fc2a93502a" providerId="ADAL" clId="{FE6F541A-B83E-47E2-9211-B11825CFF0A5}" dt="2025-10-28T11:42:16.228" v="282"/>
          <ac:spMkLst>
            <pc:docMk/>
            <pc:sldMk cId="125132961" sldId="4509"/>
            <ac:spMk id="25" creationId="{7C5995BC-7863-5DDD-EF46-8472441EF407}"/>
          </ac:spMkLst>
        </pc:spChg>
        <pc:spChg chg="mod">
          <ac:chgData name="Coltellese Simone" userId="7698ac1f-ef5f-4310-9b7b-45fc2a93502a" providerId="ADAL" clId="{FE6F541A-B83E-47E2-9211-B11825CFF0A5}" dt="2025-10-28T16:01:54.134" v="334" actId="20577"/>
          <ac:spMkLst>
            <pc:docMk/>
            <pc:sldMk cId="125132961" sldId="4509"/>
            <ac:spMk id="26" creationId="{C99CFE22-C17A-B308-C31C-F7852BBF1901}"/>
          </ac:spMkLst>
        </pc:spChg>
        <pc:grpChg chg="mod">
          <ac:chgData name="Coltellese Simone" userId="7698ac1f-ef5f-4310-9b7b-45fc2a93502a" providerId="ADAL" clId="{FE6F541A-B83E-47E2-9211-B11825CFF0A5}" dt="2025-10-28T11:42:16.228" v="282"/>
          <ac:grpSpMkLst>
            <pc:docMk/>
            <pc:sldMk cId="125132961" sldId="4509"/>
            <ac:grpSpMk id="27" creationId="{16CA32E1-397C-6780-C54B-7F6F2AA09DFC}"/>
          </ac:grpSpMkLst>
        </pc:grpChg>
      </pc:sldChg>
      <pc:sldChg chg="addSp delSp modSp add mod">
        <pc:chgData name="Coltellese Simone" userId="7698ac1f-ef5f-4310-9b7b-45fc2a93502a" providerId="ADAL" clId="{FE6F541A-B83E-47E2-9211-B11825CFF0A5}" dt="2025-10-28T11:43:20.193" v="314" actId="1076"/>
        <pc:sldMkLst>
          <pc:docMk/>
          <pc:sldMk cId="1764769579" sldId="4510"/>
        </pc:sldMkLst>
        <pc:spChg chg="mod">
          <ac:chgData name="Coltellese Simone" userId="7698ac1f-ef5f-4310-9b7b-45fc2a93502a" providerId="ADAL" clId="{FE6F541A-B83E-47E2-9211-B11825CFF0A5}" dt="2025-10-28T11:14:56.781" v="89" actId="20577"/>
          <ac:spMkLst>
            <pc:docMk/>
            <pc:sldMk cId="1764769579" sldId="4510"/>
            <ac:spMk id="24" creationId="{9D7F394A-C4CF-4D9D-9FA2-4D8AC144552D}"/>
          </ac:spMkLst>
        </pc:spChg>
        <pc:spChg chg="del mod topLvl">
          <ac:chgData name="Coltellese Simone" userId="7698ac1f-ef5f-4310-9b7b-45fc2a93502a" providerId="ADAL" clId="{FE6F541A-B83E-47E2-9211-B11825CFF0A5}" dt="2025-10-28T11:15:24.789" v="98" actId="478"/>
          <ac:spMkLst>
            <pc:docMk/>
            <pc:sldMk cId="1764769579" sldId="4510"/>
            <ac:spMk id="25" creationId="{C09D58EB-6ED9-EBE0-F302-632EF4C61831}"/>
          </ac:spMkLst>
        </pc:spChg>
        <pc:spChg chg="add del mod topLvl">
          <ac:chgData name="Coltellese Simone" userId="7698ac1f-ef5f-4310-9b7b-45fc2a93502a" providerId="ADAL" clId="{FE6F541A-B83E-47E2-9211-B11825CFF0A5}" dt="2025-10-28T11:43:20.193" v="314" actId="1076"/>
          <ac:spMkLst>
            <pc:docMk/>
            <pc:sldMk cId="1764769579" sldId="4510"/>
            <ac:spMk id="26" creationId="{507E95CF-83E0-83A6-F85A-632BBF4EA7F8}"/>
          </ac:spMkLst>
        </pc:spChg>
        <pc:grpChg chg="add del mod">
          <ac:chgData name="Coltellese Simone" userId="7698ac1f-ef5f-4310-9b7b-45fc2a93502a" providerId="ADAL" clId="{FE6F541A-B83E-47E2-9211-B11825CFF0A5}" dt="2025-10-28T11:15:24.789" v="98" actId="478"/>
          <ac:grpSpMkLst>
            <pc:docMk/>
            <pc:sldMk cId="1764769579" sldId="4510"/>
            <ac:grpSpMk id="27" creationId="{7797E9C8-7D6B-3AB9-E865-456BC4B5E705}"/>
          </ac:grpSpMkLst>
        </pc:grpChg>
        <pc:picChg chg="del">
          <ac:chgData name="Coltellese Simone" userId="7698ac1f-ef5f-4310-9b7b-45fc2a93502a" providerId="ADAL" clId="{FE6F541A-B83E-47E2-9211-B11825CFF0A5}" dt="2025-10-28T11:14:59.746" v="90" actId="478"/>
          <ac:picMkLst>
            <pc:docMk/>
            <pc:sldMk cId="1764769579" sldId="4510"/>
            <ac:picMk id="5" creationId="{B62FD9F5-0B95-A064-3725-6816EB2A5FD3}"/>
          </ac:picMkLst>
        </pc:picChg>
      </pc:sldChg>
      <pc:sldMasterChg chg="delSldLayout">
        <pc:chgData name="Coltellese Simone" userId="7698ac1f-ef5f-4310-9b7b-45fc2a93502a" providerId="ADAL" clId="{FE6F541A-B83E-47E2-9211-B11825CFF0A5}" dt="2025-10-27T11:32:29.453" v="22" actId="47"/>
        <pc:sldMasterMkLst>
          <pc:docMk/>
          <pc:sldMasterMk cId="1974508044" sldId="2147483648"/>
        </pc:sldMasterMkLst>
        <pc:sldLayoutChg chg="del">
          <pc:chgData name="Coltellese Simone" userId="7698ac1f-ef5f-4310-9b7b-45fc2a93502a" providerId="ADAL" clId="{FE6F541A-B83E-47E2-9211-B11825CFF0A5}" dt="2025-10-27T11:27:54.648" v="5" actId="47"/>
          <pc:sldLayoutMkLst>
            <pc:docMk/>
            <pc:sldMasterMk cId="1974508044" sldId="2147483648"/>
            <pc:sldLayoutMk cId="1302198366" sldId="2147483706"/>
          </pc:sldLayoutMkLst>
        </pc:sldLayoutChg>
        <pc:sldLayoutChg chg="del">
          <pc:chgData name="Coltellese Simone" userId="7698ac1f-ef5f-4310-9b7b-45fc2a93502a" providerId="ADAL" clId="{FE6F541A-B83E-47E2-9211-B11825CFF0A5}" dt="2025-10-27T11:29:48.905" v="7" actId="47"/>
          <pc:sldLayoutMkLst>
            <pc:docMk/>
            <pc:sldMasterMk cId="1974508044" sldId="2147483648"/>
            <pc:sldLayoutMk cId="2231661651" sldId="2147483706"/>
          </pc:sldLayoutMkLst>
        </pc:sldLayoutChg>
        <pc:sldLayoutChg chg="del">
          <pc:chgData name="Coltellese Simone" userId="7698ac1f-ef5f-4310-9b7b-45fc2a93502a" providerId="ADAL" clId="{FE6F541A-B83E-47E2-9211-B11825CFF0A5}" dt="2025-10-27T11:32:29.453" v="22" actId="47"/>
          <pc:sldLayoutMkLst>
            <pc:docMk/>
            <pc:sldMasterMk cId="1974508044" sldId="2147483648"/>
            <pc:sldLayoutMk cId="405229652" sldId="2147483714"/>
          </pc:sldLayoutMkLst>
        </pc:sldLayoutChg>
      </pc:sldMasterChg>
      <pc:sldMasterChg chg="delSldLayout">
        <pc:chgData name="Coltellese Simone" userId="7698ac1f-ef5f-4310-9b7b-45fc2a93502a" providerId="ADAL" clId="{FE6F541A-B83E-47E2-9211-B11825CFF0A5}" dt="2025-10-27T11:31:50.573" v="15" actId="47"/>
        <pc:sldMasterMkLst>
          <pc:docMk/>
          <pc:sldMasterMk cId="3096845194" sldId="2147483706"/>
        </pc:sldMasterMkLst>
        <pc:sldLayoutChg chg="del">
          <pc:chgData name="Coltellese Simone" userId="7698ac1f-ef5f-4310-9b7b-45fc2a93502a" providerId="ADAL" clId="{FE6F541A-B83E-47E2-9211-B11825CFF0A5}" dt="2025-10-27T11:31:50.573" v="15" actId="47"/>
          <pc:sldLayoutMkLst>
            <pc:docMk/>
            <pc:sldMasterMk cId="3096845194" sldId="2147483706"/>
            <pc:sldLayoutMk cId="4287999158" sldId="2147483707"/>
          </pc:sldLayoutMkLst>
        </pc:sldLayoutChg>
      </pc:sldMasterChg>
    </pc:docChg>
  </pc:docChgLst>
  <pc:docChgLst>
    <pc:chgData name="Trinchera Mario" userId="d085716b-98a3-4626-bc1f-160989cb672c" providerId="ADAL" clId="{A58260F9-CB33-4EF9-9F36-DC6ED355F107}"/>
    <pc:docChg chg="undo custSel addSld delSld">
      <pc:chgData name="Trinchera Mario" userId="d085716b-98a3-4626-bc1f-160989cb672c" providerId="ADAL" clId="{A58260F9-CB33-4EF9-9F36-DC6ED355F107}" dt="2025-10-28T16:08:48.282" v="1" actId="47"/>
      <pc:docMkLst>
        <pc:docMk/>
      </pc:docMkLst>
      <pc:sldChg chg="add del">
        <pc:chgData name="Trinchera Mario" userId="d085716b-98a3-4626-bc1f-160989cb672c" providerId="ADAL" clId="{A58260F9-CB33-4EF9-9F36-DC6ED355F107}" dt="2025-10-28T16:08:48.282" v="1" actId="47"/>
        <pc:sldMkLst>
          <pc:docMk/>
          <pc:sldMk cId="125132961" sldId="4509"/>
        </pc:sldMkLst>
      </pc:sldChg>
      <pc:sldChg chg="add del">
        <pc:chgData name="Trinchera Mario" userId="d085716b-98a3-4626-bc1f-160989cb672c" providerId="ADAL" clId="{A58260F9-CB33-4EF9-9F36-DC6ED355F107}" dt="2025-10-28T16:08:48.282" v="1" actId="47"/>
        <pc:sldMkLst>
          <pc:docMk/>
          <pc:sldMk cId="1764769579" sldId="451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372ED-0732-43C9-93D0-701E9F44E183}" type="doc">
      <dgm:prSet loTypeId="urn:microsoft.com/office/officeart/2005/8/layout/process1" loCatId="process" qsTypeId="urn:microsoft.com/office/officeart/2005/8/quickstyle/simple2" qsCatId="simple" csTypeId="urn:microsoft.com/office/officeart/2005/8/colors/accent0_3" csCatId="mainScheme" phldr="1"/>
      <dgm:spPr/>
      <dgm:t>
        <a:bodyPr/>
        <a:lstStyle/>
        <a:p>
          <a:endParaRPr lang="it-IT"/>
        </a:p>
      </dgm:t>
    </dgm:pt>
    <dgm:pt modelId="{D79B1393-174C-40E2-86EB-0F6F61EF92AE}">
      <dgm:prSet phldrT="[Testo]"/>
      <dgm:spPr/>
      <dgm:t>
        <a:bodyPr/>
        <a:lstStyle/>
        <a:p>
          <a:r>
            <a:rPr lang="it-IT" dirty="0">
              <a:latin typeface="Candara" panose="020E0502030303020204" pitchFamily="34" charset="0"/>
            </a:rPr>
            <a:t>Post Instagram </a:t>
          </a:r>
        </a:p>
      </dgm:t>
    </dgm:pt>
    <dgm:pt modelId="{E1A2BC1F-C09D-4A0C-8466-C8E49CBD3E64}" type="parTrans" cxnId="{FE1D5C38-57E0-46A1-9DD6-95CA83D84D43}">
      <dgm:prSet/>
      <dgm:spPr/>
      <dgm:t>
        <a:bodyPr/>
        <a:lstStyle/>
        <a:p>
          <a:endParaRPr lang="it-IT">
            <a:latin typeface="Candara" panose="020E0502030303020204" pitchFamily="34" charset="0"/>
          </a:endParaRPr>
        </a:p>
      </dgm:t>
    </dgm:pt>
    <dgm:pt modelId="{9C935B74-E55C-46BE-8EAE-AF00D3402D5A}" type="sibTrans" cxnId="{FE1D5C38-57E0-46A1-9DD6-95CA83D84D43}">
      <dgm:prSet/>
      <dgm:spPr/>
      <dgm:t>
        <a:bodyPr/>
        <a:lstStyle/>
        <a:p>
          <a:endParaRPr lang="it-IT">
            <a:latin typeface="Candara" panose="020E0502030303020204" pitchFamily="34" charset="0"/>
          </a:endParaRPr>
        </a:p>
      </dgm:t>
    </dgm:pt>
    <dgm:pt modelId="{A8DD8CBC-3BD8-4F6B-A63F-2354024F97C1}">
      <dgm:prSet phldrT="[Testo]"/>
      <dgm:spPr/>
      <dgm:t>
        <a:bodyPr/>
        <a:lstStyle/>
        <a:p>
          <a:r>
            <a:rPr lang="it-IT" dirty="0">
              <a:latin typeface="Candara" panose="020E0502030303020204" pitchFamily="34" charset="0"/>
            </a:rPr>
            <a:t>Foto con sfondo</a:t>
          </a:r>
        </a:p>
      </dgm:t>
    </dgm:pt>
    <dgm:pt modelId="{E9CEFCDA-60F0-4FD0-89B2-A97A6CCAC574}" type="parTrans" cxnId="{651BD744-510B-416C-A935-58CAE911246F}">
      <dgm:prSet/>
      <dgm:spPr/>
      <dgm:t>
        <a:bodyPr/>
        <a:lstStyle/>
        <a:p>
          <a:endParaRPr lang="it-IT">
            <a:latin typeface="Candara" panose="020E0502030303020204" pitchFamily="34" charset="0"/>
          </a:endParaRPr>
        </a:p>
      </dgm:t>
    </dgm:pt>
    <dgm:pt modelId="{DE433210-FCE6-4785-85FF-E0CFBEEB583E}" type="sibTrans" cxnId="{651BD744-510B-416C-A935-58CAE911246F}">
      <dgm:prSet/>
      <dgm:spPr/>
      <dgm:t>
        <a:bodyPr/>
        <a:lstStyle/>
        <a:p>
          <a:endParaRPr lang="it-IT">
            <a:latin typeface="Candara" panose="020E0502030303020204" pitchFamily="34" charset="0"/>
          </a:endParaRPr>
        </a:p>
      </dgm:t>
    </dgm:pt>
    <dgm:pt modelId="{2B5029CD-6C82-43DB-BB2C-3AB5A5006540}">
      <dgm:prSet phldrT="[Testo]"/>
      <dgm:spPr/>
      <dgm:t>
        <a:bodyPr/>
        <a:lstStyle/>
        <a:p>
          <a:r>
            <a:rPr lang="it-IT" dirty="0">
              <a:latin typeface="Candara" panose="020E0502030303020204" pitchFamily="34" charset="0"/>
            </a:rPr>
            <a:t>Nome palestra visibile</a:t>
          </a:r>
        </a:p>
      </dgm:t>
    </dgm:pt>
    <dgm:pt modelId="{43ED0A52-3E3A-4104-B62C-A6F013968D50}" type="parTrans" cxnId="{0FB1257B-B14A-4921-93C0-D4F948D6697E}">
      <dgm:prSet/>
      <dgm:spPr/>
      <dgm:t>
        <a:bodyPr/>
        <a:lstStyle/>
        <a:p>
          <a:endParaRPr lang="it-IT">
            <a:latin typeface="Candara" panose="020E0502030303020204" pitchFamily="34" charset="0"/>
          </a:endParaRPr>
        </a:p>
      </dgm:t>
    </dgm:pt>
    <dgm:pt modelId="{640CA499-ECEA-466E-9F80-97849C3DA73E}" type="sibTrans" cxnId="{0FB1257B-B14A-4921-93C0-D4F948D6697E}">
      <dgm:prSet/>
      <dgm:spPr/>
      <dgm:t>
        <a:bodyPr/>
        <a:lstStyle/>
        <a:p>
          <a:endParaRPr lang="it-IT">
            <a:latin typeface="Candara" panose="020E0502030303020204" pitchFamily="34" charset="0"/>
          </a:endParaRPr>
        </a:p>
      </dgm:t>
    </dgm:pt>
    <dgm:pt modelId="{074C75CC-A419-4A64-A255-16B0E9BA7AF9}">
      <dgm:prSet/>
      <dgm:spPr/>
      <dgm:t>
        <a:bodyPr/>
        <a:lstStyle/>
        <a:p>
          <a:r>
            <a:rPr lang="it-IT" dirty="0">
              <a:latin typeface="Candara" panose="020E0502030303020204" pitchFamily="34" charset="0"/>
            </a:rPr>
            <a:t>Ricerca su Google</a:t>
          </a:r>
        </a:p>
      </dgm:t>
    </dgm:pt>
    <dgm:pt modelId="{9383474F-8A46-4AE9-81FE-F6B39571CB32}" type="parTrans" cxnId="{3DE19C4E-4C72-4D9B-BD93-FAC4A643DF16}">
      <dgm:prSet/>
      <dgm:spPr/>
      <dgm:t>
        <a:bodyPr/>
        <a:lstStyle/>
        <a:p>
          <a:endParaRPr lang="it-IT">
            <a:latin typeface="Candara" panose="020E0502030303020204" pitchFamily="34" charset="0"/>
          </a:endParaRPr>
        </a:p>
      </dgm:t>
    </dgm:pt>
    <dgm:pt modelId="{0BAFA893-5B51-4284-8E6F-023DF91C3F64}" type="sibTrans" cxnId="{3DE19C4E-4C72-4D9B-BD93-FAC4A643DF16}">
      <dgm:prSet/>
      <dgm:spPr/>
      <dgm:t>
        <a:bodyPr/>
        <a:lstStyle/>
        <a:p>
          <a:endParaRPr lang="it-IT">
            <a:latin typeface="Candara" panose="020E0502030303020204" pitchFamily="34" charset="0"/>
          </a:endParaRPr>
        </a:p>
      </dgm:t>
    </dgm:pt>
    <dgm:pt modelId="{C4562014-8240-44B7-9EBF-97F12FE75B4D}">
      <dgm:prSet/>
      <dgm:spPr/>
      <dgm:t>
        <a:bodyPr/>
        <a:lstStyle/>
        <a:p>
          <a:r>
            <a:rPr lang="it-IT" dirty="0">
              <a:latin typeface="Candara" panose="020E0502030303020204" pitchFamily="34" charset="0"/>
            </a:rPr>
            <a:t>Orari di apertura</a:t>
          </a:r>
        </a:p>
      </dgm:t>
    </dgm:pt>
    <dgm:pt modelId="{6C32ED7F-B56D-402B-B83E-43E6D6E9BD43}" type="parTrans" cxnId="{A37CE589-5C72-4EF5-AAF0-1EF0611FC7A4}">
      <dgm:prSet/>
      <dgm:spPr/>
      <dgm:t>
        <a:bodyPr/>
        <a:lstStyle/>
        <a:p>
          <a:endParaRPr lang="it-IT">
            <a:latin typeface="Candara" panose="020E0502030303020204" pitchFamily="34" charset="0"/>
          </a:endParaRPr>
        </a:p>
      </dgm:t>
    </dgm:pt>
    <dgm:pt modelId="{E426759F-7B09-48C9-8DB6-2086853566B2}" type="sibTrans" cxnId="{A37CE589-5C72-4EF5-AAF0-1EF0611FC7A4}">
      <dgm:prSet/>
      <dgm:spPr/>
      <dgm:t>
        <a:bodyPr/>
        <a:lstStyle/>
        <a:p>
          <a:endParaRPr lang="it-IT">
            <a:latin typeface="Candara" panose="020E0502030303020204" pitchFamily="34" charset="0"/>
          </a:endParaRPr>
        </a:p>
      </dgm:t>
    </dgm:pt>
    <dgm:pt modelId="{B183675F-81B6-40BC-BC1C-78554961837E}">
      <dgm:prSet/>
      <dgm:spPr/>
      <dgm:t>
        <a:bodyPr/>
        <a:lstStyle/>
        <a:p>
          <a:r>
            <a:rPr lang="it-IT" dirty="0">
              <a:latin typeface="Candara" panose="020E0502030303020204" pitchFamily="34" charset="0"/>
            </a:rPr>
            <a:t>Pattern di presenza</a:t>
          </a:r>
        </a:p>
      </dgm:t>
    </dgm:pt>
    <dgm:pt modelId="{BC037C86-A69C-455B-9413-299252F13198}" type="parTrans" cxnId="{085B2E41-B24F-42CC-852F-2503480D13BB}">
      <dgm:prSet/>
      <dgm:spPr/>
      <dgm:t>
        <a:bodyPr/>
        <a:lstStyle/>
        <a:p>
          <a:endParaRPr lang="it-IT">
            <a:latin typeface="Candara" panose="020E0502030303020204" pitchFamily="34" charset="0"/>
          </a:endParaRPr>
        </a:p>
      </dgm:t>
    </dgm:pt>
    <dgm:pt modelId="{D9AD12C1-DBA6-41FA-9329-1B01046687E8}" type="sibTrans" cxnId="{085B2E41-B24F-42CC-852F-2503480D13BB}">
      <dgm:prSet/>
      <dgm:spPr/>
      <dgm:t>
        <a:bodyPr/>
        <a:lstStyle/>
        <a:p>
          <a:endParaRPr lang="it-IT">
            <a:latin typeface="Candara" panose="020E0502030303020204" pitchFamily="34" charset="0"/>
          </a:endParaRPr>
        </a:p>
      </dgm:t>
    </dgm:pt>
    <dgm:pt modelId="{356B81A3-411D-4F92-8E84-AC058DE08784}">
      <dgm:prSet/>
      <dgm:spPr/>
      <dgm:t>
        <a:bodyPr/>
        <a:lstStyle/>
        <a:p>
          <a:r>
            <a:rPr lang="it-IT" dirty="0">
              <a:latin typeface="Candara" panose="020E0502030303020204" pitchFamily="34" charset="0"/>
            </a:rPr>
            <a:t>Profilo completo</a:t>
          </a:r>
        </a:p>
      </dgm:t>
    </dgm:pt>
    <dgm:pt modelId="{1FD02183-BE18-495C-A052-D71418075D83}" type="parTrans" cxnId="{83EA22D0-9A2B-42B4-AFCA-0EE77C48C18E}">
      <dgm:prSet/>
      <dgm:spPr/>
      <dgm:t>
        <a:bodyPr/>
        <a:lstStyle/>
        <a:p>
          <a:endParaRPr lang="it-IT">
            <a:latin typeface="Candara" panose="020E0502030303020204" pitchFamily="34" charset="0"/>
          </a:endParaRPr>
        </a:p>
      </dgm:t>
    </dgm:pt>
    <dgm:pt modelId="{8B0DCE82-5CFC-4163-AD57-86068EAF713F}" type="sibTrans" cxnId="{83EA22D0-9A2B-42B4-AFCA-0EE77C48C18E}">
      <dgm:prSet/>
      <dgm:spPr/>
      <dgm:t>
        <a:bodyPr/>
        <a:lstStyle/>
        <a:p>
          <a:endParaRPr lang="it-IT">
            <a:latin typeface="Candara" panose="020E0502030303020204" pitchFamily="34" charset="0"/>
          </a:endParaRPr>
        </a:p>
      </dgm:t>
    </dgm:pt>
    <dgm:pt modelId="{876AF3FE-448A-4FD9-87CB-7752877201D2}">
      <dgm:prSet/>
      <dgm:spPr/>
      <dgm:t>
        <a:bodyPr/>
        <a:lstStyle/>
        <a:p>
          <a:r>
            <a:rPr lang="it-IT" dirty="0">
              <a:latin typeface="Candara" panose="020E0502030303020204" pitchFamily="34" charset="0"/>
            </a:rPr>
            <a:t>Indirizzo palestra</a:t>
          </a:r>
        </a:p>
      </dgm:t>
    </dgm:pt>
    <dgm:pt modelId="{A8FFB3DA-C270-4555-8BEC-67696382C258}" type="parTrans" cxnId="{0821EC41-A633-4632-AD4A-4D531CA3106C}">
      <dgm:prSet/>
      <dgm:spPr/>
      <dgm:t>
        <a:bodyPr/>
        <a:lstStyle/>
        <a:p>
          <a:endParaRPr lang="it-IT">
            <a:latin typeface="Candara" panose="020E0502030303020204" pitchFamily="34" charset="0"/>
          </a:endParaRPr>
        </a:p>
      </dgm:t>
    </dgm:pt>
    <dgm:pt modelId="{AE34CD11-FF7D-4893-81D1-194672C9F0F1}" type="sibTrans" cxnId="{0821EC41-A633-4632-AD4A-4D531CA3106C}">
      <dgm:prSet/>
      <dgm:spPr/>
      <dgm:t>
        <a:bodyPr/>
        <a:lstStyle/>
        <a:p>
          <a:endParaRPr lang="it-IT">
            <a:latin typeface="Candara" panose="020E0502030303020204" pitchFamily="34" charset="0"/>
          </a:endParaRPr>
        </a:p>
      </dgm:t>
    </dgm:pt>
    <dgm:pt modelId="{52B6BBAE-A0B9-42E9-BB7B-4CCB3931B2BE}" type="pres">
      <dgm:prSet presAssocID="{74C372ED-0732-43C9-93D0-701E9F44E183}" presName="Name0" presStyleCnt="0">
        <dgm:presLayoutVars>
          <dgm:dir/>
          <dgm:resizeHandles val="exact"/>
        </dgm:presLayoutVars>
      </dgm:prSet>
      <dgm:spPr/>
    </dgm:pt>
    <dgm:pt modelId="{C2F8CD0E-04DF-4640-8738-0BBADCDB8E4A}" type="pres">
      <dgm:prSet presAssocID="{D79B1393-174C-40E2-86EB-0F6F61EF92AE}" presName="node" presStyleLbl="node1" presStyleIdx="0" presStyleCnt="8">
        <dgm:presLayoutVars>
          <dgm:bulletEnabled val="1"/>
        </dgm:presLayoutVars>
      </dgm:prSet>
      <dgm:spPr/>
    </dgm:pt>
    <dgm:pt modelId="{6A764A5B-3E1E-4390-909E-C906FAD9CD33}" type="pres">
      <dgm:prSet presAssocID="{9C935B74-E55C-46BE-8EAE-AF00D3402D5A}" presName="sibTrans" presStyleLbl="sibTrans2D1" presStyleIdx="0" presStyleCnt="7"/>
      <dgm:spPr/>
    </dgm:pt>
    <dgm:pt modelId="{DA3C4248-31B6-4FA3-9268-B104E8852161}" type="pres">
      <dgm:prSet presAssocID="{9C935B74-E55C-46BE-8EAE-AF00D3402D5A}" presName="connectorText" presStyleLbl="sibTrans2D1" presStyleIdx="0" presStyleCnt="7"/>
      <dgm:spPr/>
    </dgm:pt>
    <dgm:pt modelId="{BB7F67BF-DC42-46DF-ABC6-D05C4227C05E}" type="pres">
      <dgm:prSet presAssocID="{A8DD8CBC-3BD8-4F6B-A63F-2354024F97C1}" presName="node" presStyleLbl="node1" presStyleIdx="1" presStyleCnt="8">
        <dgm:presLayoutVars>
          <dgm:bulletEnabled val="1"/>
        </dgm:presLayoutVars>
      </dgm:prSet>
      <dgm:spPr/>
    </dgm:pt>
    <dgm:pt modelId="{9EDD31E7-BE68-4A65-BA58-8B6940E8556D}" type="pres">
      <dgm:prSet presAssocID="{DE433210-FCE6-4785-85FF-E0CFBEEB583E}" presName="sibTrans" presStyleLbl="sibTrans2D1" presStyleIdx="1" presStyleCnt="7"/>
      <dgm:spPr/>
    </dgm:pt>
    <dgm:pt modelId="{47BAAB91-51FE-4F53-9541-F35950E0338F}" type="pres">
      <dgm:prSet presAssocID="{DE433210-FCE6-4785-85FF-E0CFBEEB583E}" presName="connectorText" presStyleLbl="sibTrans2D1" presStyleIdx="1" presStyleCnt="7"/>
      <dgm:spPr/>
    </dgm:pt>
    <dgm:pt modelId="{148BFEAB-410B-4B3E-BF0F-DF42D7E63796}" type="pres">
      <dgm:prSet presAssocID="{2B5029CD-6C82-43DB-BB2C-3AB5A5006540}" presName="node" presStyleLbl="node1" presStyleIdx="2" presStyleCnt="8">
        <dgm:presLayoutVars>
          <dgm:bulletEnabled val="1"/>
        </dgm:presLayoutVars>
      </dgm:prSet>
      <dgm:spPr/>
    </dgm:pt>
    <dgm:pt modelId="{9A43F1E2-4954-4BA9-820B-B0CE2014002A}" type="pres">
      <dgm:prSet presAssocID="{640CA499-ECEA-466E-9F80-97849C3DA73E}" presName="sibTrans" presStyleLbl="sibTrans2D1" presStyleIdx="2" presStyleCnt="7"/>
      <dgm:spPr/>
    </dgm:pt>
    <dgm:pt modelId="{509B6E09-0B89-4A32-91BA-52335A11FA27}" type="pres">
      <dgm:prSet presAssocID="{640CA499-ECEA-466E-9F80-97849C3DA73E}" presName="connectorText" presStyleLbl="sibTrans2D1" presStyleIdx="2" presStyleCnt="7"/>
      <dgm:spPr/>
    </dgm:pt>
    <dgm:pt modelId="{426CE6BC-8A91-469F-BA24-2087947D4162}" type="pres">
      <dgm:prSet presAssocID="{074C75CC-A419-4A64-A255-16B0E9BA7AF9}" presName="node" presStyleLbl="node1" presStyleIdx="3" presStyleCnt="8">
        <dgm:presLayoutVars>
          <dgm:bulletEnabled val="1"/>
        </dgm:presLayoutVars>
      </dgm:prSet>
      <dgm:spPr/>
    </dgm:pt>
    <dgm:pt modelId="{C0AB0083-A038-450B-9BBD-7CF74CB180CA}" type="pres">
      <dgm:prSet presAssocID="{0BAFA893-5B51-4284-8E6F-023DF91C3F64}" presName="sibTrans" presStyleLbl="sibTrans2D1" presStyleIdx="3" presStyleCnt="7"/>
      <dgm:spPr/>
    </dgm:pt>
    <dgm:pt modelId="{AA8CB601-D5FB-4A15-95D9-2B754DD0376B}" type="pres">
      <dgm:prSet presAssocID="{0BAFA893-5B51-4284-8E6F-023DF91C3F64}" presName="connectorText" presStyleLbl="sibTrans2D1" presStyleIdx="3" presStyleCnt="7"/>
      <dgm:spPr/>
    </dgm:pt>
    <dgm:pt modelId="{68D2EB21-A8D1-4814-9BBA-A7BF375345F5}" type="pres">
      <dgm:prSet presAssocID="{876AF3FE-448A-4FD9-87CB-7752877201D2}" presName="node" presStyleLbl="node1" presStyleIdx="4" presStyleCnt="8" custLinFactX="-100000" custLinFactY="61950" custLinFactNeighborX="-104458" custLinFactNeighborY="100000">
        <dgm:presLayoutVars>
          <dgm:bulletEnabled val="1"/>
        </dgm:presLayoutVars>
      </dgm:prSet>
      <dgm:spPr/>
    </dgm:pt>
    <dgm:pt modelId="{8D0F14C4-2D7E-46D8-AA94-E5FA9D94E3B2}" type="pres">
      <dgm:prSet presAssocID="{AE34CD11-FF7D-4893-81D1-194672C9F0F1}" presName="sibTrans" presStyleLbl="sibTrans2D1" presStyleIdx="4" presStyleCnt="7"/>
      <dgm:spPr/>
    </dgm:pt>
    <dgm:pt modelId="{A058F544-C187-47A0-91DC-132E9900C99E}" type="pres">
      <dgm:prSet presAssocID="{AE34CD11-FF7D-4893-81D1-194672C9F0F1}" presName="connectorText" presStyleLbl="sibTrans2D1" presStyleIdx="4" presStyleCnt="7"/>
      <dgm:spPr/>
    </dgm:pt>
    <dgm:pt modelId="{202D3546-8BC6-4CAD-B3C2-46A923C4C560}" type="pres">
      <dgm:prSet presAssocID="{C4562014-8240-44B7-9EBF-97F12FE75B4D}" presName="node" presStyleLbl="node1" presStyleIdx="5" presStyleCnt="8" custLinFactX="-300000" custLinFactY="100000" custLinFactNeighborX="-309402" custLinFactNeighborY="164665">
        <dgm:presLayoutVars>
          <dgm:bulletEnabled val="1"/>
        </dgm:presLayoutVars>
      </dgm:prSet>
      <dgm:spPr/>
    </dgm:pt>
    <dgm:pt modelId="{961D17CD-1D77-4D4F-B2E5-F0F734A05BCB}" type="pres">
      <dgm:prSet presAssocID="{E426759F-7B09-48C9-8DB6-2086853566B2}" presName="sibTrans" presStyleLbl="sibTrans2D1" presStyleIdx="5" presStyleCnt="7"/>
      <dgm:spPr/>
    </dgm:pt>
    <dgm:pt modelId="{6C5715D5-C1C4-4EDB-8B63-6682549E9131}" type="pres">
      <dgm:prSet presAssocID="{E426759F-7B09-48C9-8DB6-2086853566B2}" presName="connectorText" presStyleLbl="sibTrans2D1" presStyleIdx="5" presStyleCnt="7"/>
      <dgm:spPr/>
    </dgm:pt>
    <dgm:pt modelId="{C4363B9E-F280-4C70-8C6D-DB9856F6DD6B}" type="pres">
      <dgm:prSet presAssocID="{B183675F-81B6-40BC-BC1C-78554961837E}" presName="node" presStyleLbl="node1" presStyleIdx="6" presStyleCnt="8" custLinFactX="-500000" custLinFactY="61950" custLinFactNeighborX="-501623" custLinFactNeighborY="100000">
        <dgm:presLayoutVars>
          <dgm:bulletEnabled val="1"/>
        </dgm:presLayoutVars>
      </dgm:prSet>
      <dgm:spPr/>
    </dgm:pt>
    <dgm:pt modelId="{F5C2CC07-FB63-4ECE-9707-0E6FE20F1CF2}" type="pres">
      <dgm:prSet presAssocID="{D9AD12C1-DBA6-41FA-9329-1B01046687E8}" presName="sibTrans" presStyleLbl="sibTrans2D1" presStyleIdx="6" presStyleCnt="7"/>
      <dgm:spPr/>
    </dgm:pt>
    <dgm:pt modelId="{23A668F6-E5C6-4180-A630-5D8AD7F2F8E9}" type="pres">
      <dgm:prSet presAssocID="{D9AD12C1-DBA6-41FA-9329-1B01046687E8}" presName="connectorText" presStyleLbl="sibTrans2D1" presStyleIdx="6" presStyleCnt="7"/>
      <dgm:spPr/>
    </dgm:pt>
    <dgm:pt modelId="{AEE1DDB0-AFDE-4C05-9867-54C33D3C6665}" type="pres">
      <dgm:prSet presAssocID="{356B81A3-411D-4F92-8E84-AC058DE08784}" presName="node" presStyleLbl="node1" presStyleIdx="7" presStyleCnt="8" custLinFactX="-700000" custLinFactY="61950" custLinFactNeighborX="-703138" custLinFactNeighborY="100000">
        <dgm:presLayoutVars>
          <dgm:bulletEnabled val="1"/>
        </dgm:presLayoutVars>
      </dgm:prSet>
      <dgm:spPr/>
    </dgm:pt>
  </dgm:ptLst>
  <dgm:cxnLst>
    <dgm:cxn modelId="{1E229808-B405-4462-88E3-F2F4A4FB899E}" type="presOf" srcId="{9C935B74-E55C-46BE-8EAE-AF00D3402D5A}" destId="{6A764A5B-3E1E-4390-909E-C906FAD9CD33}" srcOrd="0" destOrd="0" presId="urn:microsoft.com/office/officeart/2005/8/layout/process1"/>
    <dgm:cxn modelId="{603AC215-C4CF-4A33-BFFD-438CD6BF6DE2}" type="presOf" srcId="{9C935B74-E55C-46BE-8EAE-AF00D3402D5A}" destId="{DA3C4248-31B6-4FA3-9268-B104E8852161}" srcOrd="1" destOrd="0" presId="urn:microsoft.com/office/officeart/2005/8/layout/process1"/>
    <dgm:cxn modelId="{CDA3D120-FCEA-41E8-8F46-AB804674E96C}" type="presOf" srcId="{E426759F-7B09-48C9-8DB6-2086853566B2}" destId="{6C5715D5-C1C4-4EDB-8B63-6682549E9131}" srcOrd="1" destOrd="0" presId="urn:microsoft.com/office/officeart/2005/8/layout/process1"/>
    <dgm:cxn modelId="{6BB2FC2A-0A3B-4A0B-9B80-2CF7C5A455ED}" type="presOf" srcId="{C4562014-8240-44B7-9EBF-97F12FE75B4D}" destId="{202D3546-8BC6-4CAD-B3C2-46A923C4C560}" srcOrd="0" destOrd="0" presId="urn:microsoft.com/office/officeart/2005/8/layout/process1"/>
    <dgm:cxn modelId="{FE1D5C38-57E0-46A1-9DD6-95CA83D84D43}" srcId="{74C372ED-0732-43C9-93D0-701E9F44E183}" destId="{D79B1393-174C-40E2-86EB-0F6F61EF92AE}" srcOrd="0" destOrd="0" parTransId="{E1A2BC1F-C09D-4A0C-8466-C8E49CBD3E64}" sibTransId="{9C935B74-E55C-46BE-8EAE-AF00D3402D5A}"/>
    <dgm:cxn modelId="{146D1439-383E-40D6-BDB2-81F14BC81163}" type="presOf" srcId="{E426759F-7B09-48C9-8DB6-2086853566B2}" destId="{961D17CD-1D77-4D4F-B2E5-F0F734A05BCB}" srcOrd="0" destOrd="0" presId="urn:microsoft.com/office/officeart/2005/8/layout/process1"/>
    <dgm:cxn modelId="{6A96955B-2E41-427F-BEEE-9E7E38E02C79}" type="presOf" srcId="{AE34CD11-FF7D-4893-81D1-194672C9F0F1}" destId="{A058F544-C187-47A0-91DC-132E9900C99E}" srcOrd="1" destOrd="0" presId="urn:microsoft.com/office/officeart/2005/8/layout/process1"/>
    <dgm:cxn modelId="{085B2E41-B24F-42CC-852F-2503480D13BB}" srcId="{74C372ED-0732-43C9-93D0-701E9F44E183}" destId="{B183675F-81B6-40BC-BC1C-78554961837E}" srcOrd="6" destOrd="0" parTransId="{BC037C86-A69C-455B-9413-299252F13198}" sibTransId="{D9AD12C1-DBA6-41FA-9329-1B01046687E8}"/>
    <dgm:cxn modelId="{0821EC41-A633-4632-AD4A-4D531CA3106C}" srcId="{74C372ED-0732-43C9-93D0-701E9F44E183}" destId="{876AF3FE-448A-4FD9-87CB-7752877201D2}" srcOrd="4" destOrd="0" parTransId="{A8FFB3DA-C270-4555-8BEC-67696382C258}" sibTransId="{AE34CD11-FF7D-4893-81D1-194672C9F0F1}"/>
    <dgm:cxn modelId="{2F0E3E62-1DE2-4E70-AD78-4D764B4EF837}" type="presOf" srcId="{DE433210-FCE6-4785-85FF-E0CFBEEB583E}" destId="{9EDD31E7-BE68-4A65-BA58-8B6940E8556D}" srcOrd="0" destOrd="0" presId="urn:microsoft.com/office/officeart/2005/8/layout/process1"/>
    <dgm:cxn modelId="{651BD744-510B-416C-A935-58CAE911246F}" srcId="{74C372ED-0732-43C9-93D0-701E9F44E183}" destId="{A8DD8CBC-3BD8-4F6B-A63F-2354024F97C1}" srcOrd="1" destOrd="0" parTransId="{E9CEFCDA-60F0-4FD0-89B2-A97A6CCAC574}" sibTransId="{DE433210-FCE6-4785-85FF-E0CFBEEB583E}"/>
    <dgm:cxn modelId="{4ACAC546-B98D-4E23-BF0A-B4140587F4CD}" type="presOf" srcId="{D79B1393-174C-40E2-86EB-0F6F61EF92AE}" destId="{C2F8CD0E-04DF-4640-8738-0BBADCDB8E4A}" srcOrd="0" destOrd="0" presId="urn:microsoft.com/office/officeart/2005/8/layout/process1"/>
    <dgm:cxn modelId="{F1053F68-9E62-4A4A-B0F4-802C4A33D882}" type="presOf" srcId="{DE433210-FCE6-4785-85FF-E0CFBEEB583E}" destId="{47BAAB91-51FE-4F53-9541-F35950E0338F}" srcOrd="1" destOrd="0" presId="urn:microsoft.com/office/officeart/2005/8/layout/process1"/>
    <dgm:cxn modelId="{6A909669-036A-409E-9A1F-6BC1F763C762}" type="presOf" srcId="{D9AD12C1-DBA6-41FA-9329-1B01046687E8}" destId="{F5C2CC07-FB63-4ECE-9707-0E6FE20F1CF2}" srcOrd="0" destOrd="0" presId="urn:microsoft.com/office/officeart/2005/8/layout/process1"/>
    <dgm:cxn modelId="{3DE19C4E-4C72-4D9B-BD93-FAC4A643DF16}" srcId="{74C372ED-0732-43C9-93D0-701E9F44E183}" destId="{074C75CC-A419-4A64-A255-16B0E9BA7AF9}" srcOrd="3" destOrd="0" parTransId="{9383474F-8A46-4AE9-81FE-F6B39571CB32}" sibTransId="{0BAFA893-5B51-4284-8E6F-023DF91C3F64}"/>
    <dgm:cxn modelId="{606D9D54-4024-4776-B85B-93AE9F4A5438}" type="presOf" srcId="{0BAFA893-5B51-4284-8E6F-023DF91C3F64}" destId="{AA8CB601-D5FB-4A15-95D9-2B754DD0376B}" srcOrd="1" destOrd="0" presId="urn:microsoft.com/office/officeart/2005/8/layout/process1"/>
    <dgm:cxn modelId="{D7056578-E903-41BA-AABD-108A7700A084}" type="presOf" srcId="{356B81A3-411D-4F92-8E84-AC058DE08784}" destId="{AEE1DDB0-AFDE-4C05-9867-54C33D3C6665}" srcOrd="0" destOrd="0" presId="urn:microsoft.com/office/officeart/2005/8/layout/process1"/>
    <dgm:cxn modelId="{B76F0F5A-9A62-46A0-8767-92EA7A4573FE}" type="presOf" srcId="{2B5029CD-6C82-43DB-BB2C-3AB5A5006540}" destId="{148BFEAB-410B-4B3E-BF0F-DF42D7E63796}" srcOrd="0" destOrd="0" presId="urn:microsoft.com/office/officeart/2005/8/layout/process1"/>
    <dgm:cxn modelId="{3081287A-71BD-42C6-9A22-ABD4325F67FE}" type="presOf" srcId="{640CA499-ECEA-466E-9F80-97849C3DA73E}" destId="{509B6E09-0B89-4A32-91BA-52335A11FA27}" srcOrd="1" destOrd="0" presId="urn:microsoft.com/office/officeart/2005/8/layout/process1"/>
    <dgm:cxn modelId="{0FB1257B-B14A-4921-93C0-D4F948D6697E}" srcId="{74C372ED-0732-43C9-93D0-701E9F44E183}" destId="{2B5029CD-6C82-43DB-BB2C-3AB5A5006540}" srcOrd="2" destOrd="0" parTransId="{43ED0A52-3E3A-4104-B62C-A6F013968D50}" sibTransId="{640CA499-ECEA-466E-9F80-97849C3DA73E}"/>
    <dgm:cxn modelId="{368D9B7C-FD91-4275-AB6C-84E9B3C9F954}" type="presOf" srcId="{074C75CC-A419-4A64-A255-16B0E9BA7AF9}" destId="{426CE6BC-8A91-469F-BA24-2087947D4162}" srcOrd="0" destOrd="0" presId="urn:microsoft.com/office/officeart/2005/8/layout/process1"/>
    <dgm:cxn modelId="{BE908981-CEC5-4A0D-803B-D2D7C178F004}" type="presOf" srcId="{0BAFA893-5B51-4284-8E6F-023DF91C3F64}" destId="{C0AB0083-A038-450B-9BBD-7CF74CB180CA}" srcOrd="0" destOrd="0" presId="urn:microsoft.com/office/officeart/2005/8/layout/process1"/>
    <dgm:cxn modelId="{A37CE589-5C72-4EF5-AAF0-1EF0611FC7A4}" srcId="{74C372ED-0732-43C9-93D0-701E9F44E183}" destId="{C4562014-8240-44B7-9EBF-97F12FE75B4D}" srcOrd="5" destOrd="0" parTransId="{6C32ED7F-B56D-402B-B83E-43E6D6E9BD43}" sibTransId="{E426759F-7B09-48C9-8DB6-2086853566B2}"/>
    <dgm:cxn modelId="{4B7C6C99-8201-4889-ACE8-C36D42CA6CE8}" type="presOf" srcId="{640CA499-ECEA-466E-9F80-97849C3DA73E}" destId="{9A43F1E2-4954-4BA9-820B-B0CE2014002A}" srcOrd="0" destOrd="0" presId="urn:microsoft.com/office/officeart/2005/8/layout/process1"/>
    <dgm:cxn modelId="{48852EBF-C351-47F4-9261-4DF4DF4B2608}" type="presOf" srcId="{B183675F-81B6-40BC-BC1C-78554961837E}" destId="{C4363B9E-F280-4C70-8C6D-DB9856F6DD6B}" srcOrd="0" destOrd="0" presId="urn:microsoft.com/office/officeart/2005/8/layout/process1"/>
    <dgm:cxn modelId="{5A8192C4-982C-48DF-A465-A30E027570E7}" type="presOf" srcId="{D9AD12C1-DBA6-41FA-9329-1B01046687E8}" destId="{23A668F6-E5C6-4180-A630-5D8AD7F2F8E9}" srcOrd="1" destOrd="0" presId="urn:microsoft.com/office/officeart/2005/8/layout/process1"/>
    <dgm:cxn modelId="{D27CB8C6-7DBC-4B4F-A02B-A7241BD6FF90}" type="presOf" srcId="{876AF3FE-448A-4FD9-87CB-7752877201D2}" destId="{68D2EB21-A8D1-4814-9BBA-A7BF375345F5}" srcOrd="0" destOrd="0" presId="urn:microsoft.com/office/officeart/2005/8/layout/process1"/>
    <dgm:cxn modelId="{1F140DCE-EBE1-40EA-82B8-12302F4FA17A}" type="presOf" srcId="{AE34CD11-FF7D-4893-81D1-194672C9F0F1}" destId="{8D0F14C4-2D7E-46D8-AA94-E5FA9D94E3B2}" srcOrd="0" destOrd="0" presId="urn:microsoft.com/office/officeart/2005/8/layout/process1"/>
    <dgm:cxn modelId="{83EA22D0-9A2B-42B4-AFCA-0EE77C48C18E}" srcId="{74C372ED-0732-43C9-93D0-701E9F44E183}" destId="{356B81A3-411D-4F92-8E84-AC058DE08784}" srcOrd="7" destOrd="0" parTransId="{1FD02183-BE18-495C-A052-D71418075D83}" sibTransId="{8B0DCE82-5CFC-4163-AD57-86068EAF713F}"/>
    <dgm:cxn modelId="{73D7CCE5-81EA-44AA-9D06-C4A0AD12FE1F}" type="presOf" srcId="{A8DD8CBC-3BD8-4F6B-A63F-2354024F97C1}" destId="{BB7F67BF-DC42-46DF-ABC6-D05C4227C05E}" srcOrd="0" destOrd="0" presId="urn:microsoft.com/office/officeart/2005/8/layout/process1"/>
    <dgm:cxn modelId="{665BE2FE-AC74-4721-B22C-6FF66074E657}" type="presOf" srcId="{74C372ED-0732-43C9-93D0-701E9F44E183}" destId="{52B6BBAE-A0B9-42E9-BB7B-4CCB3931B2BE}" srcOrd="0" destOrd="0" presId="urn:microsoft.com/office/officeart/2005/8/layout/process1"/>
    <dgm:cxn modelId="{00B6E7DB-4DD8-4F37-900F-CB7A20E8D408}" type="presParOf" srcId="{52B6BBAE-A0B9-42E9-BB7B-4CCB3931B2BE}" destId="{C2F8CD0E-04DF-4640-8738-0BBADCDB8E4A}" srcOrd="0" destOrd="0" presId="urn:microsoft.com/office/officeart/2005/8/layout/process1"/>
    <dgm:cxn modelId="{1F9E93C8-F337-4367-B19C-1A5AA327E696}" type="presParOf" srcId="{52B6BBAE-A0B9-42E9-BB7B-4CCB3931B2BE}" destId="{6A764A5B-3E1E-4390-909E-C906FAD9CD33}" srcOrd="1" destOrd="0" presId="urn:microsoft.com/office/officeart/2005/8/layout/process1"/>
    <dgm:cxn modelId="{47278C1B-8838-4AF1-A80D-7D0582BBBAAC}" type="presParOf" srcId="{6A764A5B-3E1E-4390-909E-C906FAD9CD33}" destId="{DA3C4248-31B6-4FA3-9268-B104E8852161}" srcOrd="0" destOrd="0" presId="urn:microsoft.com/office/officeart/2005/8/layout/process1"/>
    <dgm:cxn modelId="{EFA48317-F89A-4384-9929-2F0160D6FE2F}" type="presParOf" srcId="{52B6BBAE-A0B9-42E9-BB7B-4CCB3931B2BE}" destId="{BB7F67BF-DC42-46DF-ABC6-D05C4227C05E}" srcOrd="2" destOrd="0" presId="urn:microsoft.com/office/officeart/2005/8/layout/process1"/>
    <dgm:cxn modelId="{49329FF9-B019-409C-8F09-BF5FB0FE3945}" type="presParOf" srcId="{52B6BBAE-A0B9-42E9-BB7B-4CCB3931B2BE}" destId="{9EDD31E7-BE68-4A65-BA58-8B6940E8556D}" srcOrd="3" destOrd="0" presId="urn:microsoft.com/office/officeart/2005/8/layout/process1"/>
    <dgm:cxn modelId="{33711800-AC7A-4ACE-B75A-3C9DD1B6E5B8}" type="presParOf" srcId="{9EDD31E7-BE68-4A65-BA58-8B6940E8556D}" destId="{47BAAB91-51FE-4F53-9541-F35950E0338F}" srcOrd="0" destOrd="0" presId="urn:microsoft.com/office/officeart/2005/8/layout/process1"/>
    <dgm:cxn modelId="{E3FFA491-C24B-416C-80F2-3C956385A9F5}" type="presParOf" srcId="{52B6BBAE-A0B9-42E9-BB7B-4CCB3931B2BE}" destId="{148BFEAB-410B-4B3E-BF0F-DF42D7E63796}" srcOrd="4" destOrd="0" presId="urn:microsoft.com/office/officeart/2005/8/layout/process1"/>
    <dgm:cxn modelId="{4755B432-2358-4C35-B344-59098C945305}" type="presParOf" srcId="{52B6BBAE-A0B9-42E9-BB7B-4CCB3931B2BE}" destId="{9A43F1E2-4954-4BA9-820B-B0CE2014002A}" srcOrd="5" destOrd="0" presId="urn:microsoft.com/office/officeart/2005/8/layout/process1"/>
    <dgm:cxn modelId="{0160D0D8-267F-471C-985D-CD3D19602C29}" type="presParOf" srcId="{9A43F1E2-4954-4BA9-820B-B0CE2014002A}" destId="{509B6E09-0B89-4A32-91BA-52335A11FA27}" srcOrd="0" destOrd="0" presId="urn:microsoft.com/office/officeart/2005/8/layout/process1"/>
    <dgm:cxn modelId="{ECC2A316-D832-4FF8-A744-B8C91B9938B0}" type="presParOf" srcId="{52B6BBAE-A0B9-42E9-BB7B-4CCB3931B2BE}" destId="{426CE6BC-8A91-469F-BA24-2087947D4162}" srcOrd="6" destOrd="0" presId="urn:microsoft.com/office/officeart/2005/8/layout/process1"/>
    <dgm:cxn modelId="{30C160AA-D727-4036-8878-D30369165666}" type="presParOf" srcId="{52B6BBAE-A0B9-42E9-BB7B-4CCB3931B2BE}" destId="{C0AB0083-A038-450B-9BBD-7CF74CB180CA}" srcOrd="7" destOrd="0" presId="urn:microsoft.com/office/officeart/2005/8/layout/process1"/>
    <dgm:cxn modelId="{E5BCA8A0-52C6-4A5D-968B-CE7EBEE3BF23}" type="presParOf" srcId="{C0AB0083-A038-450B-9BBD-7CF74CB180CA}" destId="{AA8CB601-D5FB-4A15-95D9-2B754DD0376B}" srcOrd="0" destOrd="0" presId="urn:microsoft.com/office/officeart/2005/8/layout/process1"/>
    <dgm:cxn modelId="{43D27E84-DBD9-4275-AED7-7B9863308111}" type="presParOf" srcId="{52B6BBAE-A0B9-42E9-BB7B-4CCB3931B2BE}" destId="{68D2EB21-A8D1-4814-9BBA-A7BF375345F5}" srcOrd="8" destOrd="0" presId="urn:microsoft.com/office/officeart/2005/8/layout/process1"/>
    <dgm:cxn modelId="{C83F0A49-947E-40E9-AFC1-DD06E64F6A02}" type="presParOf" srcId="{52B6BBAE-A0B9-42E9-BB7B-4CCB3931B2BE}" destId="{8D0F14C4-2D7E-46D8-AA94-E5FA9D94E3B2}" srcOrd="9" destOrd="0" presId="urn:microsoft.com/office/officeart/2005/8/layout/process1"/>
    <dgm:cxn modelId="{6591F8F8-E070-4D5C-B65D-66C885466AC7}" type="presParOf" srcId="{8D0F14C4-2D7E-46D8-AA94-E5FA9D94E3B2}" destId="{A058F544-C187-47A0-91DC-132E9900C99E}" srcOrd="0" destOrd="0" presId="urn:microsoft.com/office/officeart/2005/8/layout/process1"/>
    <dgm:cxn modelId="{6B260527-7F5E-4714-885F-FC1D6E385ABB}" type="presParOf" srcId="{52B6BBAE-A0B9-42E9-BB7B-4CCB3931B2BE}" destId="{202D3546-8BC6-4CAD-B3C2-46A923C4C560}" srcOrd="10" destOrd="0" presId="urn:microsoft.com/office/officeart/2005/8/layout/process1"/>
    <dgm:cxn modelId="{D0A65BDB-D122-4ECB-BCD3-1EBDD0625270}" type="presParOf" srcId="{52B6BBAE-A0B9-42E9-BB7B-4CCB3931B2BE}" destId="{961D17CD-1D77-4D4F-B2E5-F0F734A05BCB}" srcOrd="11" destOrd="0" presId="urn:microsoft.com/office/officeart/2005/8/layout/process1"/>
    <dgm:cxn modelId="{4FB97398-2887-4D25-AB44-FA867ECDA973}" type="presParOf" srcId="{961D17CD-1D77-4D4F-B2E5-F0F734A05BCB}" destId="{6C5715D5-C1C4-4EDB-8B63-6682549E9131}" srcOrd="0" destOrd="0" presId="urn:microsoft.com/office/officeart/2005/8/layout/process1"/>
    <dgm:cxn modelId="{AEE7D9CA-1369-483C-812A-076D40A4AD1D}" type="presParOf" srcId="{52B6BBAE-A0B9-42E9-BB7B-4CCB3931B2BE}" destId="{C4363B9E-F280-4C70-8C6D-DB9856F6DD6B}" srcOrd="12" destOrd="0" presId="urn:microsoft.com/office/officeart/2005/8/layout/process1"/>
    <dgm:cxn modelId="{D4A13D58-0A55-4E29-A063-2DF0D9479BA6}" type="presParOf" srcId="{52B6BBAE-A0B9-42E9-BB7B-4CCB3931B2BE}" destId="{F5C2CC07-FB63-4ECE-9707-0E6FE20F1CF2}" srcOrd="13" destOrd="0" presId="urn:microsoft.com/office/officeart/2005/8/layout/process1"/>
    <dgm:cxn modelId="{AFEA526C-ED5C-4E64-8E33-917FBA7A9064}" type="presParOf" srcId="{F5C2CC07-FB63-4ECE-9707-0E6FE20F1CF2}" destId="{23A668F6-E5C6-4180-A630-5D8AD7F2F8E9}" srcOrd="0" destOrd="0" presId="urn:microsoft.com/office/officeart/2005/8/layout/process1"/>
    <dgm:cxn modelId="{52BC80FC-A8F1-4C93-A1DF-AED3ADE0F084}" type="presParOf" srcId="{52B6BBAE-A0B9-42E9-BB7B-4CCB3931B2BE}" destId="{AEE1DDB0-AFDE-4C05-9867-54C33D3C6665}" srcOrd="14" destOrd="0" presId="urn:microsoft.com/office/officeart/2005/8/layout/process1"/>
  </dgm:cxnLst>
  <dgm:bg>
    <a:effect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8CD0E-04DF-4640-8738-0BBADCDB8E4A}">
      <dsp:nvSpPr>
        <dsp:cNvPr id="0" name=""/>
        <dsp:cNvSpPr/>
      </dsp:nvSpPr>
      <dsp:spPr>
        <a:xfrm>
          <a:off x="4165" y="1539080"/>
          <a:ext cx="1127643" cy="898590"/>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latin typeface="Candara" panose="020E0502030303020204" pitchFamily="34" charset="0"/>
            </a:rPr>
            <a:t>Post Instagram </a:t>
          </a:r>
        </a:p>
      </dsp:txBody>
      <dsp:txXfrm>
        <a:off x="30484" y="1565399"/>
        <a:ext cx="1075005" cy="845952"/>
      </dsp:txXfrm>
    </dsp:sp>
    <dsp:sp modelId="{6A764A5B-3E1E-4390-909E-C906FAD9CD33}">
      <dsp:nvSpPr>
        <dsp:cNvPr id="0" name=""/>
        <dsp:cNvSpPr/>
      </dsp:nvSpPr>
      <dsp:spPr>
        <a:xfrm>
          <a:off x="1244573" y="1848548"/>
          <a:ext cx="239060" cy="27965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latin typeface="Candara" panose="020E0502030303020204" pitchFamily="34" charset="0"/>
          </a:endParaRPr>
        </a:p>
      </dsp:txBody>
      <dsp:txXfrm>
        <a:off x="1244573" y="1904479"/>
        <a:ext cx="167342" cy="167793"/>
      </dsp:txXfrm>
    </dsp:sp>
    <dsp:sp modelId="{BB7F67BF-DC42-46DF-ABC6-D05C4227C05E}">
      <dsp:nvSpPr>
        <dsp:cNvPr id="0" name=""/>
        <dsp:cNvSpPr/>
      </dsp:nvSpPr>
      <dsp:spPr>
        <a:xfrm>
          <a:off x="1582866" y="1539080"/>
          <a:ext cx="1127643" cy="898590"/>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latin typeface="Candara" panose="020E0502030303020204" pitchFamily="34" charset="0"/>
            </a:rPr>
            <a:t>Foto con sfondo</a:t>
          </a:r>
        </a:p>
      </dsp:txBody>
      <dsp:txXfrm>
        <a:off x="1609185" y="1565399"/>
        <a:ext cx="1075005" cy="845952"/>
      </dsp:txXfrm>
    </dsp:sp>
    <dsp:sp modelId="{9EDD31E7-BE68-4A65-BA58-8B6940E8556D}">
      <dsp:nvSpPr>
        <dsp:cNvPr id="0" name=""/>
        <dsp:cNvSpPr/>
      </dsp:nvSpPr>
      <dsp:spPr>
        <a:xfrm>
          <a:off x="2823273" y="1848548"/>
          <a:ext cx="239060" cy="27965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latin typeface="Candara" panose="020E0502030303020204" pitchFamily="34" charset="0"/>
          </a:endParaRPr>
        </a:p>
      </dsp:txBody>
      <dsp:txXfrm>
        <a:off x="2823273" y="1904479"/>
        <a:ext cx="167342" cy="167793"/>
      </dsp:txXfrm>
    </dsp:sp>
    <dsp:sp modelId="{148BFEAB-410B-4B3E-BF0F-DF42D7E63796}">
      <dsp:nvSpPr>
        <dsp:cNvPr id="0" name=""/>
        <dsp:cNvSpPr/>
      </dsp:nvSpPr>
      <dsp:spPr>
        <a:xfrm>
          <a:off x="3161566" y="1539080"/>
          <a:ext cx="1127643" cy="898590"/>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latin typeface="Candara" panose="020E0502030303020204" pitchFamily="34" charset="0"/>
            </a:rPr>
            <a:t>Nome palestra visibile</a:t>
          </a:r>
        </a:p>
      </dsp:txBody>
      <dsp:txXfrm>
        <a:off x="3187885" y="1565399"/>
        <a:ext cx="1075005" cy="845952"/>
      </dsp:txXfrm>
    </dsp:sp>
    <dsp:sp modelId="{9A43F1E2-4954-4BA9-820B-B0CE2014002A}">
      <dsp:nvSpPr>
        <dsp:cNvPr id="0" name=""/>
        <dsp:cNvSpPr/>
      </dsp:nvSpPr>
      <dsp:spPr>
        <a:xfrm>
          <a:off x="4401974" y="1848548"/>
          <a:ext cx="239060" cy="27965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latin typeface="Candara" panose="020E0502030303020204" pitchFamily="34" charset="0"/>
          </a:endParaRPr>
        </a:p>
      </dsp:txBody>
      <dsp:txXfrm>
        <a:off x="4401974" y="1904479"/>
        <a:ext cx="167342" cy="167793"/>
      </dsp:txXfrm>
    </dsp:sp>
    <dsp:sp modelId="{426CE6BC-8A91-469F-BA24-2087947D4162}">
      <dsp:nvSpPr>
        <dsp:cNvPr id="0" name=""/>
        <dsp:cNvSpPr/>
      </dsp:nvSpPr>
      <dsp:spPr>
        <a:xfrm>
          <a:off x="4740267" y="1539080"/>
          <a:ext cx="1127643" cy="898590"/>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latin typeface="Candara" panose="020E0502030303020204" pitchFamily="34" charset="0"/>
            </a:rPr>
            <a:t>Ricerca su Google</a:t>
          </a:r>
        </a:p>
      </dsp:txBody>
      <dsp:txXfrm>
        <a:off x="4766586" y="1565399"/>
        <a:ext cx="1075005" cy="845952"/>
      </dsp:txXfrm>
    </dsp:sp>
    <dsp:sp modelId="{C0AB0083-A038-450B-9BBD-7CF74CB180CA}">
      <dsp:nvSpPr>
        <dsp:cNvPr id="0" name=""/>
        <dsp:cNvSpPr/>
      </dsp:nvSpPr>
      <dsp:spPr>
        <a:xfrm rot="5447498">
          <a:off x="5146386" y="2584532"/>
          <a:ext cx="295066" cy="27965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latin typeface="Candara" panose="020E0502030303020204" pitchFamily="34" charset="0"/>
          </a:endParaRPr>
        </a:p>
      </dsp:txBody>
      <dsp:txXfrm rot="10800000">
        <a:off x="5188914" y="2598519"/>
        <a:ext cx="211170" cy="167793"/>
      </dsp:txXfrm>
    </dsp:sp>
    <dsp:sp modelId="{68D2EB21-A8D1-4814-9BBA-A7BF375345F5}">
      <dsp:nvSpPr>
        <dsp:cNvPr id="0" name=""/>
        <dsp:cNvSpPr/>
      </dsp:nvSpPr>
      <dsp:spPr>
        <a:xfrm>
          <a:off x="4720159" y="2994348"/>
          <a:ext cx="1127643" cy="898590"/>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latin typeface="Candara" panose="020E0502030303020204" pitchFamily="34" charset="0"/>
            </a:rPr>
            <a:t>Indirizzo palestra</a:t>
          </a:r>
        </a:p>
      </dsp:txBody>
      <dsp:txXfrm>
        <a:off x="4746478" y="3020667"/>
        <a:ext cx="1075005" cy="845952"/>
      </dsp:txXfrm>
    </dsp:sp>
    <dsp:sp modelId="{8D0F14C4-2D7E-46D8-AA94-E5FA9D94E3B2}">
      <dsp:nvSpPr>
        <dsp:cNvPr id="0" name=""/>
        <dsp:cNvSpPr/>
      </dsp:nvSpPr>
      <dsp:spPr>
        <a:xfrm rot="10620197">
          <a:off x="4350768" y="3346094"/>
          <a:ext cx="251223" cy="27965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latin typeface="Candara" panose="020E0502030303020204" pitchFamily="34" charset="0"/>
          </a:endParaRPr>
        </a:p>
      </dsp:txBody>
      <dsp:txXfrm rot="10800000">
        <a:off x="4426083" y="3400055"/>
        <a:ext cx="175856" cy="167793"/>
      </dsp:txXfrm>
    </dsp:sp>
    <dsp:sp modelId="{202D3546-8BC6-4CAD-B3C2-46A923C4C560}">
      <dsp:nvSpPr>
        <dsp:cNvPr id="0" name=""/>
        <dsp:cNvSpPr/>
      </dsp:nvSpPr>
      <dsp:spPr>
        <a:xfrm>
          <a:off x="3119158" y="3078161"/>
          <a:ext cx="1127643" cy="898590"/>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latin typeface="Candara" panose="020E0502030303020204" pitchFamily="34" charset="0"/>
            </a:rPr>
            <a:t>Orari di apertura</a:t>
          </a:r>
        </a:p>
      </dsp:txBody>
      <dsp:txXfrm>
        <a:off x="3145477" y="3104480"/>
        <a:ext cx="1075005" cy="845952"/>
      </dsp:txXfrm>
    </dsp:sp>
    <dsp:sp modelId="{961D17CD-1D77-4D4F-B2E5-F0F734A05BCB}">
      <dsp:nvSpPr>
        <dsp:cNvPr id="0" name=""/>
        <dsp:cNvSpPr/>
      </dsp:nvSpPr>
      <dsp:spPr>
        <a:xfrm rot="10986475">
          <a:off x="2794539" y="3345383"/>
          <a:ext cx="220788" cy="27965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latin typeface="Candara" panose="020E0502030303020204" pitchFamily="34" charset="0"/>
          </a:endParaRPr>
        </a:p>
      </dsp:txBody>
      <dsp:txXfrm rot="10800000">
        <a:off x="2860726" y="3403110"/>
        <a:ext cx="154552" cy="167793"/>
      </dsp:txXfrm>
    </dsp:sp>
    <dsp:sp modelId="{C4363B9E-F280-4C70-8C6D-DB9856F6DD6B}">
      <dsp:nvSpPr>
        <dsp:cNvPr id="0" name=""/>
        <dsp:cNvSpPr/>
      </dsp:nvSpPr>
      <dsp:spPr>
        <a:xfrm>
          <a:off x="1575545" y="2994348"/>
          <a:ext cx="1127643" cy="898590"/>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latin typeface="Candara" panose="020E0502030303020204" pitchFamily="34" charset="0"/>
            </a:rPr>
            <a:t>Pattern di presenza</a:t>
          </a:r>
        </a:p>
      </dsp:txBody>
      <dsp:txXfrm>
        <a:off x="1601864" y="3020667"/>
        <a:ext cx="1075005" cy="845952"/>
      </dsp:txXfrm>
    </dsp:sp>
    <dsp:sp modelId="{F5C2CC07-FB63-4ECE-9707-0E6FE20F1CF2}">
      <dsp:nvSpPr>
        <dsp:cNvPr id="0" name=""/>
        <dsp:cNvSpPr/>
      </dsp:nvSpPr>
      <dsp:spPr>
        <a:xfrm rot="10800000">
          <a:off x="1226181" y="3303816"/>
          <a:ext cx="237388" cy="27965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latin typeface="Candara" panose="020E0502030303020204" pitchFamily="34" charset="0"/>
          </a:endParaRPr>
        </a:p>
      </dsp:txBody>
      <dsp:txXfrm rot="10800000">
        <a:off x="1297397" y="3359747"/>
        <a:ext cx="166172" cy="167793"/>
      </dsp:txXfrm>
    </dsp:sp>
    <dsp:sp modelId="{AEE1DDB0-AFDE-4C05-9867-54C33D3C6665}">
      <dsp:nvSpPr>
        <dsp:cNvPr id="0" name=""/>
        <dsp:cNvSpPr/>
      </dsp:nvSpPr>
      <dsp:spPr>
        <a:xfrm>
          <a:off x="0" y="2994348"/>
          <a:ext cx="1127643" cy="898590"/>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latin typeface="Candara" panose="020E0502030303020204" pitchFamily="34" charset="0"/>
            </a:rPr>
            <a:t>Profilo completo</a:t>
          </a:r>
        </a:p>
      </dsp:txBody>
      <dsp:txXfrm>
        <a:off x="26319" y="3020667"/>
        <a:ext cx="1075005" cy="8459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7AB488F7-1FAC-40D2-BB7E-BA3CE28D8950}" type="datetimeFigureOut">
              <a:rPr lang="en-US" smtClean="0"/>
              <a:pPr/>
              <a:t>10/28/2025</a:t>
            </a:fld>
            <a:endParaRPr lang="en-US"/>
          </a:p>
        </p:txBody>
      </p:sp>
      <p:sp>
        <p:nvSpPr>
          <p:cNvPr id="4" name="Slide Image Placeholder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CA2D21D1-52E2-420B-B491-CFF6D7BB79FB}" type="slidenum">
              <a:rPr lang="en-US" smtClean="0"/>
              <a:pPr/>
              <a:t>‹N›</a:t>
            </a:fld>
            <a:endParaRPr lang="en-US"/>
          </a:p>
        </p:txBody>
      </p:sp>
    </p:spTree>
    <p:extLst>
      <p:ext uri="{BB962C8B-B14F-4D97-AF65-F5344CB8AC3E}">
        <p14:creationId xmlns:p14="http://schemas.microsoft.com/office/powerpoint/2010/main" val="223947869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a:extLst>
            <a:ext uri="{FF2B5EF4-FFF2-40B4-BE49-F238E27FC236}">
              <a16:creationId xmlns:a16="http://schemas.microsoft.com/office/drawing/2014/main" id="{4B53C61B-A12E-A40F-7284-5590ADC0FED0}"/>
            </a:ext>
          </a:extLst>
        </p:cNvPr>
        <p:cNvGrpSpPr/>
        <p:nvPr/>
      </p:nvGrpSpPr>
      <p:grpSpPr>
        <a:xfrm>
          <a:off x="0" y="0"/>
          <a:ext cx="0" cy="0"/>
          <a:chOff x="0" y="0"/>
          <a:chExt cx="0" cy="0"/>
        </a:xfrm>
      </p:grpSpPr>
      <p:sp>
        <p:nvSpPr>
          <p:cNvPr id="1356" name="Google Shape;1356;SLIDES_API520105959_5:notes">
            <a:extLst>
              <a:ext uri="{FF2B5EF4-FFF2-40B4-BE49-F238E27FC236}">
                <a16:creationId xmlns:a16="http://schemas.microsoft.com/office/drawing/2014/main" id="{6D591B46-5543-5A21-7725-16F684989D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SLIDES_API520105959_5:notes">
            <a:extLst>
              <a:ext uri="{FF2B5EF4-FFF2-40B4-BE49-F238E27FC236}">
                <a16:creationId xmlns:a16="http://schemas.microsoft.com/office/drawing/2014/main" id="{29485A13-97B1-F181-0E14-04A2DFA1E5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52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800">
              <a:effectLst/>
              <a:latin typeface="Calibri" panose="020F0502020204030204" pitchFamily="34" charset="0"/>
              <a:ea typeface="Calibri" panose="020F0502020204030204" pitchFamily="34" charset="0"/>
            </a:endParaRPr>
          </a:p>
          <a:p>
            <a:endParaRPr lang="it-IT" sz="1800" dirty="0">
              <a:effectLst/>
              <a:latin typeface="Calibri" panose="020F0502020204030204" pitchFamily="34" charset="0"/>
              <a:ea typeface="Calibri" panose="020F0502020204030204" pitchFamily="34" charset="0"/>
            </a:endParaRPr>
          </a:p>
          <a:p>
            <a:endParaRPr lang="it-IT" dirty="0"/>
          </a:p>
        </p:txBody>
      </p:sp>
      <p:sp>
        <p:nvSpPr>
          <p:cNvPr id="4" name="Segnaposto numero diapositiva 3"/>
          <p:cNvSpPr>
            <a:spLocks noGrp="1"/>
          </p:cNvSpPr>
          <p:nvPr>
            <p:ph type="sldNum" sz="quarter" idx="5"/>
          </p:nvPr>
        </p:nvSpPr>
        <p:spPr/>
        <p:txBody>
          <a:bodyPr/>
          <a:lstStyle/>
          <a:p>
            <a:fld id="{CA2D21D1-52E2-420B-B491-CFF6D7BB79FB}" type="slidenum">
              <a:rPr lang="en-US" smtClean="0"/>
              <a:pPr/>
              <a:t>25</a:t>
            </a:fld>
            <a:endParaRPr lang="en-US"/>
          </a:p>
        </p:txBody>
      </p:sp>
    </p:spTree>
    <p:extLst>
      <p:ext uri="{BB962C8B-B14F-4D97-AF65-F5344CB8AC3E}">
        <p14:creationId xmlns:p14="http://schemas.microsoft.com/office/powerpoint/2010/main" val="137067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800">
              <a:effectLst/>
              <a:latin typeface="Calibri" panose="020F0502020204030204" pitchFamily="34" charset="0"/>
              <a:ea typeface="Calibri" panose="020F0502020204030204" pitchFamily="34" charset="0"/>
            </a:endParaRPr>
          </a:p>
          <a:p>
            <a:endParaRPr lang="it-IT" sz="1800" dirty="0">
              <a:effectLst/>
              <a:latin typeface="Calibri" panose="020F0502020204030204" pitchFamily="34" charset="0"/>
              <a:ea typeface="Calibri" panose="020F0502020204030204" pitchFamily="34" charset="0"/>
            </a:endParaRPr>
          </a:p>
          <a:p>
            <a:endParaRPr lang="it-IT" dirty="0"/>
          </a:p>
        </p:txBody>
      </p:sp>
      <p:sp>
        <p:nvSpPr>
          <p:cNvPr id="4" name="Segnaposto numero diapositiva 3"/>
          <p:cNvSpPr>
            <a:spLocks noGrp="1"/>
          </p:cNvSpPr>
          <p:nvPr>
            <p:ph type="sldNum" sz="quarter" idx="5"/>
          </p:nvPr>
        </p:nvSpPr>
        <p:spPr/>
        <p:txBody>
          <a:bodyPr/>
          <a:lstStyle/>
          <a:p>
            <a:fld id="{CA2D21D1-52E2-420B-B491-CFF6D7BB79FB}" type="slidenum">
              <a:rPr lang="en-US" smtClean="0"/>
              <a:pPr/>
              <a:t>26</a:t>
            </a:fld>
            <a:endParaRPr lang="en-US"/>
          </a:p>
        </p:txBody>
      </p:sp>
    </p:spTree>
    <p:extLst>
      <p:ext uri="{BB962C8B-B14F-4D97-AF65-F5344CB8AC3E}">
        <p14:creationId xmlns:p14="http://schemas.microsoft.com/office/powerpoint/2010/main" val="3348648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800">
              <a:effectLst/>
              <a:latin typeface="Calibri" panose="020F0502020204030204" pitchFamily="34" charset="0"/>
              <a:ea typeface="Calibri" panose="020F0502020204030204" pitchFamily="34" charset="0"/>
            </a:endParaRPr>
          </a:p>
          <a:p>
            <a:endParaRPr lang="it-IT" sz="1800" dirty="0">
              <a:effectLst/>
              <a:latin typeface="Calibri" panose="020F0502020204030204" pitchFamily="34" charset="0"/>
              <a:ea typeface="Calibri" panose="020F0502020204030204" pitchFamily="34" charset="0"/>
            </a:endParaRPr>
          </a:p>
          <a:p>
            <a:endParaRPr lang="it-IT" dirty="0"/>
          </a:p>
        </p:txBody>
      </p:sp>
      <p:sp>
        <p:nvSpPr>
          <p:cNvPr id="4" name="Segnaposto numero diapositiva 3"/>
          <p:cNvSpPr>
            <a:spLocks noGrp="1"/>
          </p:cNvSpPr>
          <p:nvPr>
            <p:ph type="sldNum" sz="quarter" idx="5"/>
          </p:nvPr>
        </p:nvSpPr>
        <p:spPr/>
        <p:txBody>
          <a:bodyPr/>
          <a:lstStyle/>
          <a:p>
            <a:fld id="{CA2D21D1-52E2-420B-B491-CFF6D7BB79FB}" type="slidenum">
              <a:rPr lang="en-US" smtClean="0"/>
              <a:pPr/>
              <a:t>27</a:t>
            </a:fld>
            <a:endParaRPr lang="en-US"/>
          </a:p>
        </p:txBody>
      </p:sp>
    </p:spTree>
    <p:extLst>
      <p:ext uri="{BB962C8B-B14F-4D97-AF65-F5344CB8AC3E}">
        <p14:creationId xmlns:p14="http://schemas.microsoft.com/office/powerpoint/2010/main" val="1370679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800">
              <a:effectLst/>
              <a:latin typeface="Calibri" panose="020F0502020204030204" pitchFamily="34" charset="0"/>
              <a:ea typeface="Calibri" panose="020F0502020204030204" pitchFamily="34" charset="0"/>
            </a:endParaRPr>
          </a:p>
          <a:p>
            <a:endParaRPr lang="it-IT" sz="1800" dirty="0">
              <a:effectLst/>
              <a:latin typeface="Calibri" panose="020F0502020204030204" pitchFamily="34" charset="0"/>
              <a:ea typeface="Calibri" panose="020F0502020204030204" pitchFamily="34" charset="0"/>
            </a:endParaRPr>
          </a:p>
          <a:p>
            <a:endParaRPr lang="it-IT" dirty="0"/>
          </a:p>
        </p:txBody>
      </p:sp>
      <p:sp>
        <p:nvSpPr>
          <p:cNvPr id="4" name="Segnaposto numero diapositiva 3"/>
          <p:cNvSpPr>
            <a:spLocks noGrp="1"/>
          </p:cNvSpPr>
          <p:nvPr>
            <p:ph type="sldNum" sz="quarter" idx="5"/>
          </p:nvPr>
        </p:nvSpPr>
        <p:spPr/>
        <p:txBody>
          <a:bodyPr/>
          <a:lstStyle/>
          <a:p>
            <a:fld id="{CA2D21D1-52E2-420B-B491-CFF6D7BB79FB}" type="slidenum">
              <a:rPr lang="en-US" smtClean="0"/>
              <a:pPr/>
              <a:t>28</a:t>
            </a:fld>
            <a:endParaRPr lang="en-US"/>
          </a:p>
        </p:txBody>
      </p:sp>
    </p:spTree>
    <p:extLst>
      <p:ext uri="{BB962C8B-B14F-4D97-AF65-F5344CB8AC3E}">
        <p14:creationId xmlns:p14="http://schemas.microsoft.com/office/powerpoint/2010/main" val="455134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wmf"/><Relationship Id="rId7"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Master" Target="../slideMasters/slideMaster1.xml"/><Relationship Id="rId6" Type="http://schemas.openxmlformats.org/officeDocument/2006/relationships/oleObject" Target="../embeddings/oleObject3.bin"/><Relationship Id="rId5" Type="http://schemas.openxmlformats.org/officeDocument/2006/relationships/image" Target="../media/image6.wmf"/><Relationship Id="rId4" Type="http://schemas.openxmlformats.org/officeDocument/2006/relationships/oleObject" Target="../embeddings/oleObject2.bin"/><Relationship Id="rId9" Type="http://schemas.openxmlformats.org/officeDocument/2006/relationships/image" Target="../media/image8.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1.wmf"/><Relationship Id="rId2" Type="http://schemas.openxmlformats.org/officeDocument/2006/relationships/oleObject" Target="../embeddings/oleObject5.bin"/><Relationship Id="rId1" Type="http://schemas.openxmlformats.org/officeDocument/2006/relationships/slideMaster" Target="../slideMasters/slideMaster1.xml"/><Relationship Id="rId6" Type="http://schemas.openxmlformats.org/officeDocument/2006/relationships/oleObject" Target="../embeddings/oleObject7.bin"/><Relationship Id="rId5" Type="http://schemas.openxmlformats.org/officeDocument/2006/relationships/image" Target="../media/image10.wmf"/><Relationship Id="rId4" Type="http://schemas.openxmlformats.org/officeDocument/2006/relationships/oleObject" Target="../embeddings/oleObject6.bin"/></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11.wmf"/><Relationship Id="rId2" Type="http://schemas.openxmlformats.org/officeDocument/2006/relationships/oleObject" Target="../embeddings/oleObject6.bin"/><Relationship Id="rId1" Type="http://schemas.openxmlformats.org/officeDocument/2006/relationships/slideMaster" Target="../slideMasters/slideMaster1.xml"/><Relationship Id="rId6" Type="http://schemas.openxmlformats.org/officeDocument/2006/relationships/oleObject" Target="../embeddings/oleObject7.bin"/><Relationship Id="rId5" Type="http://schemas.openxmlformats.org/officeDocument/2006/relationships/image" Target="../media/image9.wmf"/><Relationship Id="rId4" Type="http://schemas.openxmlformats.org/officeDocument/2006/relationships/oleObject" Target="../embeddings/oleObject5.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_PPT_v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3197F5-8B1C-3649-BBBD-E1C8FD3C54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pic>
        <p:nvPicPr>
          <p:cNvPr id="12" name="Picture 11">
            <a:extLst>
              <a:ext uri="{FF2B5EF4-FFF2-40B4-BE49-F238E27FC236}">
                <a16:creationId xmlns:a16="http://schemas.microsoft.com/office/drawing/2014/main" id="{D6E4B1B1-8FE9-8C40-9768-0891307ECC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9136" y="345261"/>
            <a:ext cx="1487538" cy="524811"/>
          </a:xfrm>
          <a:prstGeom prst="rect">
            <a:avLst/>
          </a:prstGeom>
        </p:spPr>
      </p:pic>
      <p:sp>
        <p:nvSpPr>
          <p:cNvPr id="21" name="Subtitle 2">
            <a:extLst>
              <a:ext uri="{FF2B5EF4-FFF2-40B4-BE49-F238E27FC236}">
                <a16:creationId xmlns:a16="http://schemas.microsoft.com/office/drawing/2014/main" id="{CD7617C6-3BD4-A343-AE11-F5658D96F1D3}"/>
              </a:ext>
            </a:extLst>
          </p:cNvPr>
          <p:cNvSpPr>
            <a:spLocks noGrp="1"/>
          </p:cNvSpPr>
          <p:nvPr>
            <p:ph type="subTitle" idx="1" hasCustomPrompt="1"/>
          </p:nvPr>
        </p:nvSpPr>
        <p:spPr>
          <a:xfrm>
            <a:off x="491885" y="5565944"/>
            <a:ext cx="5373685" cy="946796"/>
          </a:xfrm>
          <a:prstGeom prst="rect">
            <a:avLst/>
          </a:prstGeom>
        </p:spPr>
        <p:txBody>
          <a:bodyPr/>
          <a:lstStyle>
            <a:lvl1pPr marL="0" indent="0" algn="l">
              <a:buNone/>
              <a:defRPr sz="1999" b="0" i="0">
                <a:solidFill>
                  <a:schemeClr val="bg1"/>
                </a:solidFill>
                <a:latin typeface="Roboto Light" panose="02000000000000000000" pitchFamily="2" charset="0"/>
                <a:ea typeface="Roboto Light" panose="02000000000000000000" pitchFamily="2" charset="0"/>
                <a:cs typeface="Calibri" panose="020F0502020204030204" pitchFamily="34" charset="0"/>
              </a:defRPr>
            </a:lvl1pPr>
            <a:lvl2pPr marL="609387" indent="0" algn="ctr">
              <a:buNone/>
              <a:defRPr>
                <a:solidFill>
                  <a:schemeClr val="tx1">
                    <a:tint val="75000"/>
                  </a:schemeClr>
                </a:solidFill>
              </a:defRPr>
            </a:lvl2pPr>
            <a:lvl3pPr marL="1218773" indent="0" algn="ctr">
              <a:buNone/>
              <a:defRPr>
                <a:solidFill>
                  <a:schemeClr val="tx1">
                    <a:tint val="75000"/>
                  </a:schemeClr>
                </a:solidFill>
              </a:defRPr>
            </a:lvl3pPr>
            <a:lvl4pPr marL="1828160" indent="0" algn="ctr">
              <a:buNone/>
              <a:defRPr>
                <a:solidFill>
                  <a:schemeClr val="tx1">
                    <a:tint val="75000"/>
                  </a:schemeClr>
                </a:solidFill>
              </a:defRPr>
            </a:lvl4pPr>
            <a:lvl5pPr marL="2437547" indent="0" algn="ctr">
              <a:buNone/>
              <a:defRPr>
                <a:solidFill>
                  <a:schemeClr val="tx1">
                    <a:tint val="75000"/>
                  </a:schemeClr>
                </a:solidFill>
              </a:defRPr>
            </a:lvl5pPr>
            <a:lvl6pPr marL="3046934" indent="0" algn="ctr">
              <a:buNone/>
              <a:defRPr>
                <a:solidFill>
                  <a:schemeClr val="tx1">
                    <a:tint val="75000"/>
                  </a:schemeClr>
                </a:solidFill>
              </a:defRPr>
            </a:lvl6pPr>
            <a:lvl7pPr marL="3656320" indent="0" algn="ctr">
              <a:buNone/>
              <a:defRPr>
                <a:solidFill>
                  <a:schemeClr val="tx1">
                    <a:tint val="75000"/>
                  </a:schemeClr>
                </a:solidFill>
              </a:defRPr>
            </a:lvl7pPr>
            <a:lvl8pPr marL="4265707" indent="0" algn="ctr">
              <a:buNone/>
              <a:defRPr>
                <a:solidFill>
                  <a:schemeClr val="tx1">
                    <a:tint val="75000"/>
                  </a:schemeClr>
                </a:solidFill>
              </a:defRPr>
            </a:lvl8pPr>
            <a:lvl9pPr marL="4875094" indent="0" algn="ctr">
              <a:buNone/>
              <a:defRPr>
                <a:solidFill>
                  <a:schemeClr val="tx1">
                    <a:tint val="75000"/>
                  </a:schemeClr>
                </a:solidFill>
              </a:defRPr>
            </a:lvl9pPr>
          </a:lstStyle>
          <a:p>
            <a:r>
              <a:rPr lang="en-GB" err="1"/>
              <a:t>Autore</a:t>
            </a:r>
            <a:endParaRPr lang="en-GB"/>
          </a:p>
          <a:p>
            <a:r>
              <a:rPr lang="en-GB" err="1"/>
              <a:t>Ruolo</a:t>
            </a:r>
            <a:endParaRPr lang="en-US"/>
          </a:p>
        </p:txBody>
      </p:sp>
      <p:sp>
        <p:nvSpPr>
          <p:cNvPr id="22" name="Title 25">
            <a:extLst>
              <a:ext uri="{FF2B5EF4-FFF2-40B4-BE49-F238E27FC236}">
                <a16:creationId xmlns:a16="http://schemas.microsoft.com/office/drawing/2014/main" id="{27056A98-C823-FE45-A133-B059286AC731}"/>
              </a:ext>
            </a:extLst>
          </p:cNvPr>
          <p:cNvSpPr>
            <a:spLocks noGrp="1"/>
          </p:cNvSpPr>
          <p:nvPr>
            <p:ph type="title" hasCustomPrompt="1"/>
          </p:nvPr>
        </p:nvSpPr>
        <p:spPr>
          <a:xfrm>
            <a:off x="491100" y="3358720"/>
            <a:ext cx="8157623" cy="2207999"/>
          </a:xfrm>
          <a:prstGeom prst="rect">
            <a:avLst/>
          </a:prstGeom>
        </p:spPr>
        <p:txBody>
          <a:bodyPr vert="horz" anchor="ctr"/>
          <a:lstStyle>
            <a:lvl1pPr>
              <a:lnSpc>
                <a:spcPct val="100000"/>
              </a:lnSpc>
              <a:defRPr sz="6398" b="1" i="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r>
              <a:rPr lang="it-IT"/>
              <a:t>Click to </a:t>
            </a:r>
            <a:r>
              <a:rPr lang="it-IT" err="1"/>
              <a:t>edit</a:t>
            </a:r>
            <a:r>
              <a:rPr lang="it-IT"/>
              <a:t> master </a:t>
            </a:r>
            <a:r>
              <a:rPr lang="it-IT" err="1"/>
              <a:t>title</a:t>
            </a:r>
            <a:r>
              <a:rPr lang="it-IT"/>
              <a:t> style</a:t>
            </a:r>
            <a:endParaRPr lang="en-US"/>
          </a:p>
        </p:txBody>
      </p:sp>
      <p:sp>
        <p:nvSpPr>
          <p:cNvPr id="24" name="Text Placeholder 4">
            <a:extLst>
              <a:ext uri="{FF2B5EF4-FFF2-40B4-BE49-F238E27FC236}">
                <a16:creationId xmlns:a16="http://schemas.microsoft.com/office/drawing/2014/main" id="{E7008354-A388-3B4A-B63D-A412FF72EF43}"/>
              </a:ext>
            </a:extLst>
          </p:cNvPr>
          <p:cNvSpPr>
            <a:spLocks noGrp="1"/>
          </p:cNvSpPr>
          <p:nvPr>
            <p:ph type="body" sz="quarter" idx="15" hasCustomPrompt="1"/>
          </p:nvPr>
        </p:nvSpPr>
        <p:spPr>
          <a:xfrm>
            <a:off x="599136" y="2877241"/>
            <a:ext cx="3466612" cy="430737"/>
          </a:xfrm>
          <a:prstGeom prst="rect">
            <a:avLst/>
          </a:prstGeom>
          <a:solidFill>
            <a:schemeClr val="bg1"/>
          </a:solidFill>
        </p:spPr>
        <p:txBody>
          <a:bodyPr wrap="none">
            <a:spAutoFit/>
          </a:bodyPr>
          <a:lstStyle>
            <a:lvl1pPr marL="0" indent="0">
              <a:buNone/>
              <a:defRPr sz="1999" b="0" i="0">
                <a:solidFill>
                  <a:schemeClr val="accent1"/>
                </a:solidFill>
                <a:latin typeface="Roboto Light" panose="02000000000000000000" pitchFamily="2" charset="0"/>
                <a:ea typeface="Roboto Light" panose="02000000000000000000" pitchFamily="2" charset="0"/>
              </a:defRPr>
            </a:lvl1pPr>
            <a:lvl2pPr marL="609386" indent="0">
              <a:buNone/>
              <a:defRPr sz="1999"/>
            </a:lvl2pPr>
            <a:lvl3pPr marL="1218773" indent="0">
              <a:buNone/>
              <a:defRPr sz="1999"/>
            </a:lvl3pPr>
            <a:lvl4pPr marL="1828160" indent="0">
              <a:buNone/>
              <a:defRPr sz="1999"/>
            </a:lvl4pPr>
            <a:lvl5pPr marL="2437548" indent="0">
              <a:buNone/>
              <a:defRPr sz="1999"/>
            </a:lvl5pPr>
          </a:lstStyle>
          <a:p>
            <a:pPr lvl="0"/>
            <a:r>
              <a:rPr lang="en-GB"/>
              <a:t>Click here to change this title</a:t>
            </a:r>
            <a:endParaRPr lang="en-IT"/>
          </a:p>
        </p:txBody>
      </p:sp>
    </p:spTree>
    <p:extLst>
      <p:ext uri="{BB962C8B-B14F-4D97-AF65-F5344CB8AC3E}">
        <p14:creationId xmlns:p14="http://schemas.microsoft.com/office/powerpoint/2010/main" val="2455519823"/>
      </p:ext>
    </p:extLst>
  </p:cSld>
  <p:clrMapOvr>
    <a:masterClrMapping/>
  </p:clrMapOvr>
  <p:extLst>
    <p:ext uri="{DCECCB84-F9BA-43D5-87BE-67443E8EF086}">
      <p15:sldGuideLst xmlns:p15="http://schemas.microsoft.com/office/powerpoint/2012/main">
        <p15:guide id="2" pos="5488">
          <p15:clr>
            <a:srgbClr val="FBAE40"/>
          </p15:clr>
        </p15:guide>
        <p15:guide id="3" pos="295">
          <p15:clr>
            <a:srgbClr val="FBAE40"/>
          </p15:clr>
        </p15:guide>
        <p15:guide id="4" orient="horz" pos="282">
          <p15:clr>
            <a:srgbClr val="FBAE40"/>
          </p15:clr>
        </p15:guide>
        <p15:guide id="5" pos="415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ank_You">
    <p:spTree>
      <p:nvGrpSpPr>
        <p:cNvPr id="1" name=""/>
        <p:cNvGrpSpPr/>
        <p:nvPr/>
      </p:nvGrpSpPr>
      <p:grpSpPr>
        <a:xfrm>
          <a:off x="0" y="0"/>
          <a:ext cx="0" cy="0"/>
          <a:chOff x="0" y="0"/>
          <a:chExt cx="0" cy="0"/>
        </a:xfrm>
      </p:grpSpPr>
      <p:sp>
        <p:nvSpPr>
          <p:cNvPr id="10" name="Title 25">
            <a:extLst>
              <a:ext uri="{FF2B5EF4-FFF2-40B4-BE49-F238E27FC236}">
                <a16:creationId xmlns:a16="http://schemas.microsoft.com/office/drawing/2014/main" id="{A57A26F9-623B-0F43-950F-307F802ABA3F}"/>
              </a:ext>
            </a:extLst>
          </p:cNvPr>
          <p:cNvSpPr>
            <a:spLocks noGrp="1"/>
          </p:cNvSpPr>
          <p:nvPr>
            <p:ph type="title" hasCustomPrompt="1"/>
          </p:nvPr>
        </p:nvSpPr>
        <p:spPr>
          <a:xfrm>
            <a:off x="491100" y="2184614"/>
            <a:ext cx="8157623" cy="2207999"/>
          </a:xfrm>
          <a:prstGeom prst="rect">
            <a:avLst/>
          </a:prstGeom>
        </p:spPr>
        <p:txBody>
          <a:bodyPr vert="horz" anchor="ctr"/>
          <a:lstStyle>
            <a:lvl1pPr>
              <a:lnSpc>
                <a:spcPct val="100000"/>
              </a:lnSpc>
              <a:defRPr sz="6398" b="1" i="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r>
              <a:rPr lang="it-IT"/>
              <a:t>Grazie! (</a:t>
            </a:r>
            <a:r>
              <a:rPr lang="it-IT" err="1"/>
              <a:t>Edit</a:t>
            </a:r>
            <a:r>
              <a:rPr lang="it-IT"/>
              <a:t> </a:t>
            </a:r>
            <a:r>
              <a:rPr lang="it-IT" err="1"/>
              <a:t>this</a:t>
            </a:r>
            <a:r>
              <a:rPr lang="it-IT"/>
              <a:t>)</a:t>
            </a:r>
            <a:endParaRPr lang="en-US"/>
          </a:p>
        </p:txBody>
      </p:sp>
      <p:pic>
        <p:nvPicPr>
          <p:cNvPr id="12" name="Picture 11">
            <a:extLst>
              <a:ext uri="{FF2B5EF4-FFF2-40B4-BE49-F238E27FC236}">
                <a16:creationId xmlns:a16="http://schemas.microsoft.com/office/drawing/2014/main" id="{5F5FBD73-2C33-204D-B69C-03AE17A596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9136" y="345261"/>
            <a:ext cx="1487538" cy="524811"/>
          </a:xfrm>
          <a:prstGeom prst="rect">
            <a:avLst/>
          </a:prstGeom>
        </p:spPr>
      </p:pic>
      <p:sp>
        <p:nvSpPr>
          <p:cNvPr id="18" name="Text Placeholder 4">
            <a:extLst>
              <a:ext uri="{FF2B5EF4-FFF2-40B4-BE49-F238E27FC236}">
                <a16:creationId xmlns:a16="http://schemas.microsoft.com/office/drawing/2014/main" id="{DB64861F-9C3B-0D45-8AAC-E7120732912E}"/>
              </a:ext>
            </a:extLst>
          </p:cNvPr>
          <p:cNvSpPr>
            <a:spLocks noGrp="1"/>
          </p:cNvSpPr>
          <p:nvPr>
            <p:ph type="body" sz="quarter" idx="15" hasCustomPrompt="1"/>
          </p:nvPr>
        </p:nvSpPr>
        <p:spPr>
          <a:xfrm>
            <a:off x="491100" y="6189576"/>
            <a:ext cx="1472477" cy="353921"/>
          </a:xfrm>
          <a:prstGeom prst="rect">
            <a:avLst/>
          </a:prstGeom>
          <a:solidFill>
            <a:schemeClr val="bg1"/>
          </a:solidFill>
        </p:spPr>
        <p:txBody>
          <a:bodyPr wrap="none">
            <a:spAutoFit/>
          </a:bodyPr>
          <a:lstStyle>
            <a:lvl1pPr marL="0" indent="0">
              <a:buNone/>
              <a:defRPr sz="1500" b="0" i="0">
                <a:solidFill>
                  <a:schemeClr val="accent1"/>
                </a:solidFill>
                <a:latin typeface="Roboto Light" panose="02000000000000000000" pitchFamily="2" charset="0"/>
                <a:ea typeface="Roboto Light" panose="02000000000000000000" pitchFamily="2" charset="0"/>
              </a:defRPr>
            </a:lvl1pPr>
            <a:lvl2pPr marL="609386" indent="0">
              <a:buNone/>
              <a:defRPr sz="1999"/>
            </a:lvl2pPr>
            <a:lvl3pPr marL="1218773" indent="0">
              <a:buNone/>
              <a:defRPr sz="1999"/>
            </a:lvl3pPr>
            <a:lvl4pPr marL="1828160" indent="0">
              <a:buNone/>
              <a:defRPr sz="1999"/>
            </a:lvl4pPr>
            <a:lvl5pPr marL="2437548" indent="0">
              <a:buNone/>
              <a:defRPr sz="1999"/>
            </a:lvl5pPr>
          </a:lstStyle>
          <a:p>
            <a:pPr lvl="0"/>
            <a:r>
              <a:rPr lang="en-GB" err="1"/>
              <a:t>mail@certfin.it</a:t>
            </a:r>
            <a:endParaRPr lang="en-IT"/>
          </a:p>
        </p:txBody>
      </p:sp>
    </p:spTree>
    <p:extLst>
      <p:ext uri="{BB962C8B-B14F-4D97-AF65-F5344CB8AC3E}">
        <p14:creationId xmlns:p14="http://schemas.microsoft.com/office/powerpoint/2010/main" val="2563912664"/>
      </p:ext>
    </p:extLst>
  </p:cSld>
  <p:clrMapOvr>
    <a:masterClrMapping/>
  </p:clrMapOvr>
  <p:extLst>
    <p:ext uri="{DCECCB84-F9BA-43D5-87BE-67443E8EF086}">
      <p15:sldGuideLst xmlns:p15="http://schemas.microsoft.com/office/powerpoint/2012/main">
        <p15:guide id="2" pos="5488">
          <p15:clr>
            <a:srgbClr val="FBAE40"/>
          </p15:clr>
        </p15:guide>
        <p15:guide id="3" pos="295">
          <p15:clr>
            <a:srgbClr val="FBAE40"/>
          </p15:clr>
        </p15:guide>
        <p15:guide id="4" orient="horz" pos="282">
          <p15:clr>
            <a:srgbClr val="FBAE40"/>
          </p15:clr>
        </p15:guide>
        <p15:guide id="5" pos="4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_PPT_v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3197F5-8B1C-3649-BBBD-E1C8FD3C54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pic>
        <p:nvPicPr>
          <p:cNvPr id="12" name="Picture 11">
            <a:extLst>
              <a:ext uri="{FF2B5EF4-FFF2-40B4-BE49-F238E27FC236}">
                <a16:creationId xmlns:a16="http://schemas.microsoft.com/office/drawing/2014/main" id="{D6E4B1B1-8FE9-8C40-9768-0891307ECC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9136" y="345261"/>
            <a:ext cx="1487538" cy="524811"/>
          </a:xfrm>
          <a:prstGeom prst="rect">
            <a:avLst/>
          </a:prstGeom>
        </p:spPr>
      </p:pic>
      <p:sp>
        <p:nvSpPr>
          <p:cNvPr id="21" name="Subtitle 2">
            <a:extLst>
              <a:ext uri="{FF2B5EF4-FFF2-40B4-BE49-F238E27FC236}">
                <a16:creationId xmlns:a16="http://schemas.microsoft.com/office/drawing/2014/main" id="{CD7617C6-3BD4-A343-AE11-F5658D96F1D3}"/>
              </a:ext>
            </a:extLst>
          </p:cNvPr>
          <p:cNvSpPr>
            <a:spLocks noGrp="1"/>
          </p:cNvSpPr>
          <p:nvPr>
            <p:ph type="subTitle" idx="1" hasCustomPrompt="1"/>
          </p:nvPr>
        </p:nvSpPr>
        <p:spPr>
          <a:xfrm>
            <a:off x="491885" y="5565944"/>
            <a:ext cx="5373685" cy="946796"/>
          </a:xfrm>
          <a:prstGeom prst="rect">
            <a:avLst/>
          </a:prstGeom>
        </p:spPr>
        <p:txBody>
          <a:bodyPr/>
          <a:lstStyle>
            <a:lvl1pPr marL="0" indent="0" algn="l">
              <a:buNone/>
              <a:defRPr sz="1999" b="0" i="0">
                <a:solidFill>
                  <a:schemeClr val="bg1"/>
                </a:solidFill>
                <a:latin typeface="Roboto Light" panose="02000000000000000000" pitchFamily="2" charset="0"/>
                <a:ea typeface="Roboto Light" panose="02000000000000000000" pitchFamily="2" charset="0"/>
                <a:cs typeface="Calibri" panose="020F0502020204030204" pitchFamily="34" charset="0"/>
              </a:defRPr>
            </a:lvl1pPr>
            <a:lvl2pPr marL="609387" indent="0" algn="ctr">
              <a:buNone/>
              <a:defRPr>
                <a:solidFill>
                  <a:schemeClr val="tx1">
                    <a:tint val="75000"/>
                  </a:schemeClr>
                </a:solidFill>
              </a:defRPr>
            </a:lvl2pPr>
            <a:lvl3pPr marL="1218773" indent="0" algn="ctr">
              <a:buNone/>
              <a:defRPr>
                <a:solidFill>
                  <a:schemeClr val="tx1">
                    <a:tint val="75000"/>
                  </a:schemeClr>
                </a:solidFill>
              </a:defRPr>
            </a:lvl3pPr>
            <a:lvl4pPr marL="1828160" indent="0" algn="ctr">
              <a:buNone/>
              <a:defRPr>
                <a:solidFill>
                  <a:schemeClr val="tx1">
                    <a:tint val="75000"/>
                  </a:schemeClr>
                </a:solidFill>
              </a:defRPr>
            </a:lvl4pPr>
            <a:lvl5pPr marL="2437547" indent="0" algn="ctr">
              <a:buNone/>
              <a:defRPr>
                <a:solidFill>
                  <a:schemeClr val="tx1">
                    <a:tint val="75000"/>
                  </a:schemeClr>
                </a:solidFill>
              </a:defRPr>
            </a:lvl5pPr>
            <a:lvl6pPr marL="3046934" indent="0" algn="ctr">
              <a:buNone/>
              <a:defRPr>
                <a:solidFill>
                  <a:schemeClr val="tx1">
                    <a:tint val="75000"/>
                  </a:schemeClr>
                </a:solidFill>
              </a:defRPr>
            </a:lvl6pPr>
            <a:lvl7pPr marL="3656320" indent="0" algn="ctr">
              <a:buNone/>
              <a:defRPr>
                <a:solidFill>
                  <a:schemeClr val="tx1">
                    <a:tint val="75000"/>
                  </a:schemeClr>
                </a:solidFill>
              </a:defRPr>
            </a:lvl7pPr>
            <a:lvl8pPr marL="4265707" indent="0" algn="ctr">
              <a:buNone/>
              <a:defRPr>
                <a:solidFill>
                  <a:schemeClr val="tx1">
                    <a:tint val="75000"/>
                  </a:schemeClr>
                </a:solidFill>
              </a:defRPr>
            </a:lvl8pPr>
            <a:lvl9pPr marL="4875094" indent="0" algn="ctr">
              <a:buNone/>
              <a:defRPr>
                <a:solidFill>
                  <a:schemeClr val="tx1">
                    <a:tint val="75000"/>
                  </a:schemeClr>
                </a:solidFill>
              </a:defRPr>
            </a:lvl9pPr>
          </a:lstStyle>
          <a:p>
            <a:r>
              <a:rPr lang="en-GB" err="1"/>
              <a:t>Autore</a:t>
            </a:r>
            <a:endParaRPr lang="en-GB"/>
          </a:p>
          <a:p>
            <a:r>
              <a:rPr lang="en-GB" err="1"/>
              <a:t>Ruolo</a:t>
            </a:r>
            <a:endParaRPr lang="en-US"/>
          </a:p>
        </p:txBody>
      </p:sp>
      <p:sp>
        <p:nvSpPr>
          <p:cNvPr id="22" name="Title 25">
            <a:extLst>
              <a:ext uri="{FF2B5EF4-FFF2-40B4-BE49-F238E27FC236}">
                <a16:creationId xmlns:a16="http://schemas.microsoft.com/office/drawing/2014/main" id="{27056A98-C823-FE45-A133-B059286AC731}"/>
              </a:ext>
            </a:extLst>
          </p:cNvPr>
          <p:cNvSpPr>
            <a:spLocks noGrp="1"/>
          </p:cNvSpPr>
          <p:nvPr>
            <p:ph type="title" hasCustomPrompt="1"/>
          </p:nvPr>
        </p:nvSpPr>
        <p:spPr>
          <a:xfrm>
            <a:off x="491100" y="3358720"/>
            <a:ext cx="8157623" cy="2207999"/>
          </a:xfrm>
          <a:prstGeom prst="rect">
            <a:avLst/>
          </a:prstGeom>
        </p:spPr>
        <p:txBody>
          <a:bodyPr vert="horz" anchor="ctr"/>
          <a:lstStyle>
            <a:lvl1pPr>
              <a:lnSpc>
                <a:spcPct val="100000"/>
              </a:lnSpc>
              <a:defRPr sz="6398" b="1" i="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r>
              <a:rPr lang="it-IT"/>
              <a:t>Click to </a:t>
            </a:r>
            <a:r>
              <a:rPr lang="it-IT" err="1"/>
              <a:t>edit</a:t>
            </a:r>
            <a:r>
              <a:rPr lang="it-IT"/>
              <a:t> master </a:t>
            </a:r>
            <a:r>
              <a:rPr lang="it-IT" err="1"/>
              <a:t>title</a:t>
            </a:r>
            <a:r>
              <a:rPr lang="it-IT"/>
              <a:t> style</a:t>
            </a:r>
            <a:endParaRPr lang="en-US"/>
          </a:p>
        </p:txBody>
      </p:sp>
      <p:sp>
        <p:nvSpPr>
          <p:cNvPr id="24" name="Text Placeholder 4">
            <a:extLst>
              <a:ext uri="{FF2B5EF4-FFF2-40B4-BE49-F238E27FC236}">
                <a16:creationId xmlns:a16="http://schemas.microsoft.com/office/drawing/2014/main" id="{E7008354-A388-3B4A-B63D-A412FF72EF43}"/>
              </a:ext>
            </a:extLst>
          </p:cNvPr>
          <p:cNvSpPr>
            <a:spLocks noGrp="1"/>
          </p:cNvSpPr>
          <p:nvPr>
            <p:ph type="body" sz="quarter" idx="15" hasCustomPrompt="1"/>
          </p:nvPr>
        </p:nvSpPr>
        <p:spPr>
          <a:xfrm>
            <a:off x="599136" y="2877241"/>
            <a:ext cx="3466612" cy="430737"/>
          </a:xfrm>
          <a:prstGeom prst="rect">
            <a:avLst/>
          </a:prstGeom>
          <a:solidFill>
            <a:schemeClr val="bg1"/>
          </a:solidFill>
        </p:spPr>
        <p:txBody>
          <a:bodyPr wrap="none">
            <a:spAutoFit/>
          </a:bodyPr>
          <a:lstStyle>
            <a:lvl1pPr marL="0" indent="0">
              <a:buNone/>
              <a:defRPr sz="1999" b="0" i="0">
                <a:solidFill>
                  <a:schemeClr val="accent1"/>
                </a:solidFill>
                <a:latin typeface="Roboto Light" panose="02000000000000000000" pitchFamily="2" charset="0"/>
                <a:ea typeface="Roboto Light" panose="02000000000000000000" pitchFamily="2" charset="0"/>
              </a:defRPr>
            </a:lvl1pPr>
            <a:lvl2pPr marL="609386" indent="0">
              <a:buNone/>
              <a:defRPr sz="1999"/>
            </a:lvl2pPr>
            <a:lvl3pPr marL="1218773" indent="0">
              <a:buNone/>
              <a:defRPr sz="1999"/>
            </a:lvl3pPr>
            <a:lvl4pPr marL="1828160" indent="0">
              <a:buNone/>
              <a:defRPr sz="1999"/>
            </a:lvl4pPr>
            <a:lvl5pPr marL="2437548" indent="0">
              <a:buNone/>
              <a:defRPr sz="1999"/>
            </a:lvl5pPr>
          </a:lstStyle>
          <a:p>
            <a:pPr lvl="0"/>
            <a:r>
              <a:rPr lang="en-GB"/>
              <a:t>Click here to change this title</a:t>
            </a:r>
            <a:endParaRPr lang="en-IT"/>
          </a:p>
        </p:txBody>
      </p:sp>
    </p:spTree>
    <p:extLst>
      <p:ext uri="{BB962C8B-B14F-4D97-AF65-F5344CB8AC3E}">
        <p14:creationId xmlns:p14="http://schemas.microsoft.com/office/powerpoint/2010/main" val="2863839710"/>
      </p:ext>
    </p:extLst>
  </p:cSld>
  <p:clrMapOvr>
    <a:masterClrMapping/>
  </p:clrMapOvr>
  <p:extLst>
    <p:ext uri="{DCECCB84-F9BA-43D5-87BE-67443E8EF086}">
      <p15:sldGuideLst xmlns:p15="http://schemas.microsoft.com/office/powerpoint/2012/main">
        <p15:guide id="2" pos="5488">
          <p15:clr>
            <a:srgbClr val="FBAE40"/>
          </p15:clr>
        </p15:guide>
        <p15:guide id="3" pos="295">
          <p15:clr>
            <a:srgbClr val="FBAE40"/>
          </p15:clr>
        </p15:guide>
        <p15:guide id="4" orient="horz" pos="282">
          <p15:clr>
            <a:srgbClr val="FBAE40"/>
          </p15:clr>
        </p15:guide>
        <p15:guide id="5" pos="415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ank_You">
    <p:spTree>
      <p:nvGrpSpPr>
        <p:cNvPr id="1" name=""/>
        <p:cNvGrpSpPr/>
        <p:nvPr/>
      </p:nvGrpSpPr>
      <p:grpSpPr>
        <a:xfrm>
          <a:off x="0" y="0"/>
          <a:ext cx="0" cy="0"/>
          <a:chOff x="0" y="0"/>
          <a:chExt cx="0" cy="0"/>
        </a:xfrm>
      </p:grpSpPr>
      <p:sp>
        <p:nvSpPr>
          <p:cNvPr id="10" name="Title 25">
            <a:extLst>
              <a:ext uri="{FF2B5EF4-FFF2-40B4-BE49-F238E27FC236}">
                <a16:creationId xmlns:a16="http://schemas.microsoft.com/office/drawing/2014/main" id="{A57A26F9-623B-0F43-950F-307F802ABA3F}"/>
              </a:ext>
            </a:extLst>
          </p:cNvPr>
          <p:cNvSpPr>
            <a:spLocks noGrp="1"/>
          </p:cNvSpPr>
          <p:nvPr>
            <p:ph type="title" hasCustomPrompt="1"/>
          </p:nvPr>
        </p:nvSpPr>
        <p:spPr>
          <a:xfrm>
            <a:off x="491100" y="2184614"/>
            <a:ext cx="8157623" cy="2207999"/>
          </a:xfrm>
          <a:prstGeom prst="rect">
            <a:avLst/>
          </a:prstGeom>
        </p:spPr>
        <p:txBody>
          <a:bodyPr vert="horz" anchor="ctr"/>
          <a:lstStyle>
            <a:lvl1pPr>
              <a:lnSpc>
                <a:spcPct val="100000"/>
              </a:lnSpc>
              <a:defRPr sz="6398" b="1" i="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r>
              <a:rPr lang="it-IT"/>
              <a:t>Grazie! (</a:t>
            </a:r>
            <a:r>
              <a:rPr lang="it-IT" err="1"/>
              <a:t>Edit</a:t>
            </a:r>
            <a:r>
              <a:rPr lang="it-IT"/>
              <a:t> </a:t>
            </a:r>
            <a:r>
              <a:rPr lang="it-IT" err="1"/>
              <a:t>this</a:t>
            </a:r>
            <a:r>
              <a:rPr lang="it-IT"/>
              <a:t>)</a:t>
            </a:r>
            <a:endParaRPr lang="en-US"/>
          </a:p>
        </p:txBody>
      </p:sp>
      <p:pic>
        <p:nvPicPr>
          <p:cNvPr id="12" name="Picture 11">
            <a:extLst>
              <a:ext uri="{FF2B5EF4-FFF2-40B4-BE49-F238E27FC236}">
                <a16:creationId xmlns:a16="http://schemas.microsoft.com/office/drawing/2014/main" id="{5F5FBD73-2C33-204D-B69C-03AE17A596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9136" y="345261"/>
            <a:ext cx="1487538" cy="524811"/>
          </a:xfrm>
          <a:prstGeom prst="rect">
            <a:avLst/>
          </a:prstGeom>
        </p:spPr>
      </p:pic>
      <p:sp>
        <p:nvSpPr>
          <p:cNvPr id="18" name="Text Placeholder 4">
            <a:extLst>
              <a:ext uri="{FF2B5EF4-FFF2-40B4-BE49-F238E27FC236}">
                <a16:creationId xmlns:a16="http://schemas.microsoft.com/office/drawing/2014/main" id="{DB64861F-9C3B-0D45-8AAC-E7120732912E}"/>
              </a:ext>
            </a:extLst>
          </p:cNvPr>
          <p:cNvSpPr>
            <a:spLocks noGrp="1"/>
          </p:cNvSpPr>
          <p:nvPr>
            <p:ph type="body" sz="quarter" idx="15" hasCustomPrompt="1"/>
          </p:nvPr>
        </p:nvSpPr>
        <p:spPr>
          <a:xfrm>
            <a:off x="491100" y="6189576"/>
            <a:ext cx="1472477" cy="353921"/>
          </a:xfrm>
          <a:prstGeom prst="rect">
            <a:avLst/>
          </a:prstGeom>
          <a:solidFill>
            <a:schemeClr val="bg1"/>
          </a:solidFill>
        </p:spPr>
        <p:txBody>
          <a:bodyPr wrap="none">
            <a:spAutoFit/>
          </a:bodyPr>
          <a:lstStyle>
            <a:lvl1pPr marL="0" indent="0">
              <a:buNone/>
              <a:defRPr sz="1500" b="0" i="0">
                <a:solidFill>
                  <a:schemeClr val="accent1"/>
                </a:solidFill>
                <a:latin typeface="Roboto Light" panose="02000000000000000000" pitchFamily="2" charset="0"/>
                <a:ea typeface="Roboto Light" panose="02000000000000000000" pitchFamily="2" charset="0"/>
              </a:defRPr>
            </a:lvl1pPr>
            <a:lvl2pPr marL="609386" indent="0">
              <a:buNone/>
              <a:defRPr sz="1999"/>
            </a:lvl2pPr>
            <a:lvl3pPr marL="1218773" indent="0">
              <a:buNone/>
              <a:defRPr sz="1999"/>
            </a:lvl3pPr>
            <a:lvl4pPr marL="1828160" indent="0">
              <a:buNone/>
              <a:defRPr sz="1999"/>
            </a:lvl4pPr>
            <a:lvl5pPr marL="2437548" indent="0">
              <a:buNone/>
              <a:defRPr sz="1999"/>
            </a:lvl5pPr>
          </a:lstStyle>
          <a:p>
            <a:pPr lvl="0"/>
            <a:r>
              <a:rPr lang="en-GB" err="1"/>
              <a:t>mail@certfin.it</a:t>
            </a:r>
            <a:endParaRPr lang="en-IT"/>
          </a:p>
        </p:txBody>
      </p:sp>
    </p:spTree>
    <p:extLst>
      <p:ext uri="{BB962C8B-B14F-4D97-AF65-F5344CB8AC3E}">
        <p14:creationId xmlns:p14="http://schemas.microsoft.com/office/powerpoint/2010/main" val="1514753279"/>
      </p:ext>
    </p:extLst>
  </p:cSld>
  <p:clrMapOvr>
    <a:masterClrMapping/>
  </p:clrMapOvr>
  <p:extLst>
    <p:ext uri="{DCECCB84-F9BA-43D5-87BE-67443E8EF086}">
      <p15:sldGuideLst xmlns:p15="http://schemas.microsoft.com/office/powerpoint/2012/main">
        <p15:guide id="2" pos="5488">
          <p15:clr>
            <a:srgbClr val="FBAE40"/>
          </p15:clr>
        </p15:guide>
        <p15:guide id="3" pos="295">
          <p15:clr>
            <a:srgbClr val="FBAE40"/>
          </p15:clr>
        </p15:guide>
        <p15:guide id="4" orient="horz" pos="282">
          <p15:clr>
            <a:srgbClr val="FBAE40"/>
          </p15:clr>
        </p15:guide>
        <p15:guide id="5" pos="4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esto e contenuto (didascal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a:t>
            </a:r>
            <a:r>
              <a:rPr lang="it-IT" err="1"/>
              <a:t>edit</a:t>
            </a:r>
            <a:r>
              <a:rPr lang="it-IT"/>
              <a:t> Master </a:t>
            </a:r>
            <a:r>
              <a:rPr lang="it-IT" err="1"/>
              <a:t>title</a:t>
            </a:r>
            <a:r>
              <a:rPr lang="it-IT"/>
              <a:t> style</a:t>
            </a:r>
            <a:endParaRPr lang="en-US"/>
          </a:p>
        </p:txBody>
      </p:sp>
      <p:sp>
        <p:nvSpPr>
          <p:cNvPr id="3" name="Content Placeholder 2"/>
          <p:cNvSpPr>
            <a:spLocks noGrp="1"/>
          </p:cNvSpPr>
          <p:nvPr>
            <p:ph sz="half" idx="1"/>
          </p:nvPr>
        </p:nvSpPr>
        <p:spPr>
          <a:xfrm>
            <a:off x="543528" y="1546841"/>
            <a:ext cx="5052239" cy="3771920"/>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atin typeface="Intro Book"/>
                <a:cs typeface="Intro Book"/>
              </a:defRPr>
            </a:lvl2pPr>
            <a:lvl3pPr marL="1218773" indent="0">
              <a:buNone/>
              <a:defRPr sz="1866">
                <a:latin typeface="Intro Book"/>
                <a:cs typeface="Intro Book"/>
              </a:defRPr>
            </a:lvl3pPr>
            <a:lvl4pPr marL="1828160" indent="0">
              <a:buNone/>
              <a:defRPr sz="1866">
                <a:latin typeface="Intro Book"/>
                <a:cs typeface="Intro Book"/>
              </a:defRPr>
            </a:lvl4pPr>
            <a:lvl5pPr marL="2437547" indent="0">
              <a:buNone/>
              <a:defRPr sz="1866">
                <a:latin typeface="Intro Book"/>
                <a:cs typeface="Intro Book"/>
              </a:defRPr>
            </a:lvl5pPr>
            <a:lvl6pPr>
              <a:defRPr sz="2399"/>
            </a:lvl6pPr>
            <a:lvl7pPr>
              <a:defRPr sz="2399"/>
            </a:lvl7pPr>
            <a:lvl8pPr>
              <a:defRPr sz="2399"/>
            </a:lvl8pPr>
            <a:lvl9pPr>
              <a:defRPr sz="2399"/>
            </a:lvl9pPr>
          </a:lstStyle>
          <a:p>
            <a:pPr lvl="0"/>
            <a:r>
              <a:rPr lang="it-IT"/>
              <a:t>Click to </a:t>
            </a:r>
            <a:r>
              <a:rPr lang="it-IT" err="1"/>
              <a:t>edit</a:t>
            </a:r>
            <a:r>
              <a:rPr lang="it-IT"/>
              <a:t> Master text </a:t>
            </a:r>
            <a:r>
              <a:rPr lang="it-IT" err="1"/>
              <a:t>styles</a:t>
            </a:r>
            <a:endParaRPr lang="it-IT"/>
          </a:p>
          <a:p>
            <a:pPr lvl="0"/>
            <a:r>
              <a:rPr lang="it-IT"/>
              <a:t>Second </a:t>
            </a:r>
            <a:r>
              <a:rPr lang="it-IT" err="1"/>
              <a:t>level</a:t>
            </a:r>
            <a:endParaRPr lang="it-IT"/>
          </a:p>
          <a:p>
            <a:pPr lvl="0"/>
            <a:r>
              <a:rPr lang="it-IT"/>
              <a:t>Third </a:t>
            </a:r>
            <a:r>
              <a:rPr lang="it-IT" err="1"/>
              <a:t>level</a:t>
            </a:r>
            <a:endParaRPr lang="it-IT"/>
          </a:p>
          <a:p>
            <a:pPr lvl="0"/>
            <a:r>
              <a:rPr lang="it-IT" err="1"/>
              <a:t>Fourth</a:t>
            </a:r>
            <a:r>
              <a:rPr lang="it-IT"/>
              <a:t> </a:t>
            </a:r>
            <a:r>
              <a:rPr lang="it-IT" err="1"/>
              <a:t>level</a:t>
            </a:r>
            <a:endParaRPr lang="it-IT"/>
          </a:p>
          <a:p>
            <a:pPr lvl="0"/>
            <a:r>
              <a:rPr lang="it-IT" err="1"/>
              <a:t>Fifth</a:t>
            </a:r>
            <a:r>
              <a:rPr lang="it-IT"/>
              <a:t> </a:t>
            </a:r>
            <a:r>
              <a:rPr lang="it-IT" err="1"/>
              <a:t>level</a:t>
            </a:r>
            <a:endParaRPr lang="en-US"/>
          </a:p>
        </p:txBody>
      </p:sp>
      <p:sp>
        <p:nvSpPr>
          <p:cNvPr id="4" name="Content Placeholder 3"/>
          <p:cNvSpPr>
            <a:spLocks noGrp="1"/>
          </p:cNvSpPr>
          <p:nvPr>
            <p:ph sz="half" idx="2"/>
          </p:nvPr>
        </p:nvSpPr>
        <p:spPr>
          <a:xfrm>
            <a:off x="6135363" y="1546841"/>
            <a:ext cx="5052239" cy="3771920"/>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vl2pPr>
            <a:lvl3pPr marL="1218773" indent="0">
              <a:buNone/>
              <a:defRPr sz="1866"/>
            </a:lvl3pPr>
            <a:lvl4pPr marL="1828160" indent="0">
              <a:buNone/>
              <a:defRPr sz="1866"/>
            </a:lvl4pPr>
            <a:lvl5pPr marL="2437547" indent="0">
              <a:buNone/>
              <a:defRPr sz="1866"/>
            </a:lvl5pPr>
            <a:lvl6pPr>
              <a:defRPr sz="2399"/>
            </a:lvl6pPr>
            <a:lvl7pPr>
              <a:defRPr sz="2399"/>
            </a:lvl7pPr>
            <a:lvl8pPr>
              <a:defRPr sz="2399"/>
            </a:lvl8pPr>
            <a:lvl9pPr>
              <a:defRPr sz="2399"/>
            </a:lvl9pPr>
          </a:lstStyle>
          <a:p>
            <a:pPr lvl="0"/>
            <a:r>
              <a:rPr lang="it-IT"/>
              <a:t>Click to </a:t>
            </a:r>
            <a:r>
              <a:rPr lang="it-IT" err="1"/>
              <a:t>edit</a:t>
            </a:r>
            <a:r>
              <a:rPr lang="it-IT"/>
              <a:t> Master text </a:t>
            </a:r>
            <a:r>
              <a:rPr lang="it-IT" err="1"/>
              <a:t>styles</a:t>
            </a:r>
            <a:endParaRPr lang="it-IT"/>
          </a:p>
          <a:p>
            <a:pPr lvl="0"/>
            <a:r>
              <a:rPr lang="it-IT"/>
              <a:t>Second </a:t>
            </a:r>
            <a:r>
              <a:rPr lang="it-IT" err="1"/>
              <a:t>level</a:t>
            </a:r>
            <a:endParaRPr lang="it-IT"/>
          </a:p>
          <a:p>
            <a:pPr lvl="0"/>
            <a:r>
              <a:rPr lang="it-IT"/>
              <a:t>Third </a:t>
            </a:r>
            <a:r>
              <a:rPr lang="it-IT" err="1"/>
              <a:t>level</a:t>
            </a:r>
            <a:endParaRPr lang="it-IT"/>
          </a:p>
          <a:p>
            <a:pPr lvl="0"/>
            <a:r>
              <a:rPr lang="it-IT" err="1"/>
              <a:t>Fourth</a:t>
            </a:r>
            <a:r>
              <a:rPr lang="it-IT"/>
              <a:t> </a:t>
            </a:r>
            <a:r>
              <a:rPr lang="it-IT" err="1"/>
              <a:t>level</a:t>
            </a:r>
            <a:endParaRPr lang="it-IT"/>
          </a:p>
          <a:p>
            <a:pPr lvl="0"/>
            <a:r>
              <a:rPr lang="it-IT" err="1"/>
              <a:t>Fifth</a:t>
            </a:r>
            <a:r>
              <a:rPr lang="it-IT"/>
              <a:t> </a:t>
            </a:r>
            <a:r>
              <a:rPr lang="it-IT" err="1"/>
              <a:t>level</a:t>
            </a:r>
            <a:endParaRPr lang="en-US"/>
          </a:p>
        </p:txBody>
      </p:sp>
      <p:sp>
        <p:nvSpPr>
          <p:cNvPr id="7" name="Slide Number Placeholder 6"/>
          <p:cNvSpPr>
            <a:spLocks noGrp="1"/>
          </p:cNvSpPr>
          <p:nvPr>
            <p:ph type="sldNum" sz="quarter" idx="12"/>
          </p:nvPr>
        </p:nvSpPr>
        <p:spPr/>
        <p:txBody>
          <a:bodyPr/>
          <a:lstStyle/>
          <a:p>
            <a:fld id="{7C82378E-73BB-5342-A055-56BDFDE9791A}" type="slidenum">
              <a:rPr lang="en-US" smtClean="0"/>
              <a:t>‹N›</a:t>
            </a:fld>
            <a:endParaRPr lang="en-US"/>
          </a:p>
        </p:txBody>
      </p:sp>
      <p:sp>
        <p:nvSpPr>
          <p:cNvPr id="8" name="Text Placeholder 5">
            <a:extLst>
              <a:ext uri="{FF2B5EF4-FFF2-40B4-BE49-F238E27FC236}">
                <a16:creationId xmlns:a16="http://schemas.microsoft.com/office/drawing/2014/main" id="{B5CD0772-B75C-1140-9871-5F5DF887E5F6}"/>
              </a:ext>
            </a:extLst>
          </p:cNvPr>
          <p:cNvSpPr>
            <a:spLocks noGrp="1"/>
          </p:cNvSpPr>
          <p:nvPr>
            <p:ph type="body" sz="quarter" idx="14"/>
          </p:nvPr>
        </p:nvSpPr>
        <p:spPr>
          <a:xfrm>
            <a:off x="543528" y="5448303"/>
            <a:ext cx="5052239" cy="469644"/>
          </a:xfrm>
          <a:prstGeom prst="rect">
            <a:avLst/>
          </a:prstGeom>
        </p:spPr>
        <p:txBody>
          <a:bodyPr vert="horz"/>
          <a:lstStyle>
            <a:lvl1pPr marL="0" indent="0" algn="l">
              <a:buNone/>
              <a:defRPr sz="1300">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a:lvl2pPr>
            <a:lvl3pPr marL="1218773" indent="0">
              <a:buNone/>
              <a:defRPr/>
            </a:lvl3pPr>
            <a:lvl4pPr marL="1828160" indent="0">
              <a:buNone/>
              <a:defRPr/>
            </a:lvl4pPr>
            <a:lvl5pPr marL="2437547" indent="0">
              <a:buNone/>
              <a:defRPr/>
            </a:lvl5pPr>
          </a:lstStyle>
          <a:p>
            <a:pPr lvl="0"/>
            <a:r>
              <a:rPr lang="it-IT"/>
              <a:t>Click to </a:t>
            </a:r>
            <a:r>
              <a:rPr lang="it-IT" err="1"/>
              <a:t>edit</a:t>
            </a:r>
            <a:r>
              <a:rPr lang="it-IT"/>
              <a:t> Master text </a:t>
            </a:r>
            <a:r>
              <a:rPr lang="it-IT" err="1"/>
              <a:t>styles</a:t>
            </a:r>
            <a:endParaRPr lang="it-IT"/>
          </a:p>
          <a:p>
            <a:pPr lvl="0"/>
            <a:r>
              <a:rPr lang="it-IT"/>
              <a:t>Second </a:t>
            </a:r>
            <a:r>
              <a:rPr lang="it-IT" err="1"/>
              <a:t>level</a:t>
            </a:r>
            <a:endParaRPr lang="it-IT"/>
          </a:p>
          <a:p>
            <a:pPr lvl="0"/>
            <a:r>
              <a:rPr lang="it-IT"/>
              <a:t>Third </a:t>
            </a:r>
            <a:r>
              <a:rPr lang="it-IT" err="1"/>
              <a:t>level</a:t>
            </a:r>
            <a:endParaRPr lang="it-IT"/>
          </a:p>
          <a:p>
            <a:pPr lvl="0"/>
            <a:r>
              <a:rPr lang="it-IT" err="1"/>
              <a:t>Fourth</a:t>
            </a:r>
            <a:r>
              <a:rPr lang="it-IT"/>
              <a:t> </a:t>
            </a:r>
            <a:r>
              <a:rPr lang="it-IT" err="1"/>
              <a:t>level</a:t>
            </a:r>
            <a:endParaRPr lang="it-IT"/>
          </a:p>
          <a:p>
            <a:pPr lvl="0"/>
            <a:r>
              <a:rPr lang="it-IT" err="1"/>
              <a:t>Fifth</a:t>
            </a:r>
            <a:r>
              <a:rPr lang="it-IT"/>
              <a:t> </a:t>
            </a:r>
            <a:r>
              <a:rPr lang="it-IT" err="1"/>
              <a:t>level</a:t>
            </a:r>
            <a:endParaRPr lang="en-US"/>
          </a:p>
        </p:txBody>
      </p:sp>
      <p:sp>
        <p:nvSpPr>
          <p:cNvPr id="9" name="Text Placeholder 5">
            <a:extLst>
              <a:ext uri="{FF2B5EF4-FFF2-40B4-BE49-F238E27FC236}">
                <a16:creationId xmlns:a16="http://schemas.microsoft.com/office/drawing/2014/main" id="{D92EC477-F350-3148-83D2-F8EB87A87340}"/>
              </a:ext>
            </a:extLst>
          </p:cNvPr>
          <p:cNvSpPr>
            <a:spLocks noGrp="1"/>
          </p:cNvSpPr>
          <p:nvPr>
            <p:ph type="body" sz="quarter" idx="15"/>
          </p:nvPr>
        </p:nvSpPr>
        <p:spPr>
          <a:xfrm>
            <a:off x="6135362" y="5448303"/>
            <a:ext cx="5091930" cy="469644"/>
          </a:xfrm>
          <a:prstGeom prst="rect">
            <a:avLst/>
          </a:prstGeom>
        </p:spPr>
        <p:txBody>
          <a:bodyPr vert="horz"/>
          <a:lstStyle>
            <a:lvl1pPr marL="0" indent="0" algn="l">
              <a:buNone/>
              <a:defRPr sz="1300">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a:lvl2pPr>
            <a:lvl3pPr marL="1218773" indent="0">
              <a:buNone/>
              <a:defRPr/>
            </a:lvl3pPr>
            <a:lvl4pPr marL="1828160" indent="0">
              <a:buNone/>
              <a:defRPr/>
            </a:lvl4pPr>
            <a:lvl5pPr marL="2437547" indent="0">
              <a:buNone/>
              <a:defRPr/>
            </a:lvl5pPr>
          </a:lstStyle>
          <a:p>
            <a:pPr lvl="0"/>
            <a:r>
              <a:rPr lang="it-IT"/>
              <a:t>Click to </a:t>
            </a:r>
            <a:r>
              <a:rPr lang="it-IT" err="1"/>
              <a:t>edit</a:t>
            </a:r>
            <a:r>
              <a:rPr lang="it-IT"/>
              <a:t> Master text </a:t>
            </a:r>
            <a:r>
              <a:rPr lang="it-IT" err="1"/>
              <a:t>styles</a:t>
            </a:r>
            <a:endParaRPr lang="it-IT"/>
          </a:p>
          <a:p>
            <a:pPr lvl="0"/>
            <a:r>
              <a:rPr lang="it-IT"/>
              <a:t>Second </a:t>
            </a:r>
            <a:r>
              <a:rPr lang="it-IT" err="1"/>
              <a:t>level</a:t>
            </a:r>
            <a:endParaRPr lang="it-IT"/>
          </a:p>
          <a:p>
            <a:pPr lvl="0"/>
            <a:r>
              <a:rPr lang="it-IT"/>
              <a:t>Third </a:t>
            </a:r>
            <a:r>
              <a:rPr lang="it-IT" err="1"/>
              <a:t>level</a:t>
            </a:r>
            <a:endParaRPr lang="it-IT"/>
          </a:p>
          <a:p>
            <a:pPr lvl="0"/>
            <a:r>
              <a:rPr lang="it-IT" err="1"/>
              <a:t>Fourth</a:t>
            </a:r>
            <a:r>
              <a:rPr lang="it-IT"/>
              <a:t> </a:t>
            </a:r>
            <a:r>
              <a:rPr lang="it-IT" err="1"/>
              <a:t>level</a:t>
            </a:r>
            <a:endParaRPr lang="it-IT"/>
          </a:p>
          <a:p>
            <a:pPr lvl="0"/>
            <a:r>
              <a:rPr lang="it-IT" err="1"/>
              <a:t>Fifth</a:t>
            </a:r>
            <a:r>
              <a:rPr lang="it-IT"/>
              <a:t> </a:t>
            </a:r>
            <a:r>
              <a:rPr lang="it-IT" err="1"/>
              <a:t>level</a:t>
            </a:r>
            <a:endParaRPr lang="en-US"/>
          </a:p>
        </p:txBody>
      </p:sp>
    </p:spTree>
    <p:extLst>
      <p:ext uri="{BB962C8B-B14F-4D97-AF65-F5344CB8AC3E}">
        <p14:creationId xmlns:p14="http://schemas.microsoft.com/office/powerpoint/2010/main" val="2633298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With Paragraph v2 - Image">
  <p:cSld name="Slide With Paragraph v2 - Image">
    <p:spTree>
      <p:nvGrpSpPr>
        <p:cNvPr id="1" name="Shape 84"/>
        <p:cNvGrpSpPr/>
        <p:nvPr/>
      </p:nvGrpSpPr>
      <p:grpSpPr>
        <a:xfrm>
          <a:off x="0" y="0"/>
          <a:ext cx="0" cy="0"/>
          <a:chOff x="0" y="0"/>
          <a:chExt cx="0" cy="0"/>
        </a:xfrm>
      </p:grpSpPr>
      <p:sp>
        <p:nvSpPr>
          <p:cNvPr id="85" name="Google Shape;85;p19"/>
          <p:cNvSpPr/>
          <p:nvPr/>
        </p:nvSpPr>
        <p:spPr>
          <a:xfrm>
            <a:off x="6535064" y="204133"/>
            <a:ext cx="99574" cy="6449600"/>
          </a:xfrm>
          <a:prstGeom prst="rect">
            <a:avLst/>
          </a:prstGeom>
          <a:solidFill>
            <a:srgbClr val="0C07D7"/>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3199"/>
          </a:p>
        </p:txBody>
      </p:sp>
      <p:sp>
        <p:nvSpPr>
          <p:cNvPr id="86" name="Google Shape;86;p19"/>
          <p:cNvSpPr>
            <a:spLocks noGrp="1"/>
          </p:cNvSpPr>
          <p:nvPr>
            <p:ph type="pic" idx="2"/>
          </p:nvPr>
        </p:nvSpPr>
        <p:spPr>
          <a:xfrm>
            <a:off x="6634639" y="0"/>
            <a:ext cx="5554153" cy="6858000"/>
          </a:xfrm>
          <a:prstGeom prst="rect">
            <a:avLst/>
          </a:prstGeom>
          <a:noFill/>
          <a:ln>
            <a:noFill/>
          </a:ln>
        </p:spPr>
      </p:sp>
      <p:sp>
        <p:nvSpPr>
          <p:cNvPr id="87" name="Google Shape;87;p19"/>
          <p:cNvSpPr txBox="1">
            <a:spLocks noGrp="1"/>
          </p:cNvSpPr>
          <p:nvPr>
            <p:ph type="title"/>
          </p:nvPr>
        </p:nvSpPr>
        <p:spPr>
          <a:xfrm>
            <a:off x="754803" y="593367"/>
            <a:ext cx="5456579" cy="125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88" name="Google Shape;88;p19"/>
          <p:cNvSpPr txBox="1">
            <a:spLocks noGrp="1"/>
          </p:cNvSpPr>
          <p:nvPr>
            <p:ph type="sldNum" idx="12"/>
          </p:nvPr>
        </p:nvSpPr>
        <p:spPr>
          <a:xfrm>
            <a:off x="10663826" y="6217632"/>
            <a:ext cx="770199"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
        <p:nvSpPr>
          <p:cNvPr id="89" name="Google Shape;89;p19"/>
          <p:cNvSpPr txBox="1">
            <a:spLocks noGrp="1"/>
          </p:cNvSpPr>
          <p:nvPr>
            <p:ph type="body" idx="1"/>
          </p:nvPr>
        </p:nvSpPr>
        <p:spPr>
          <a:xfrm>
            <a:off x="754803" y="1843633"/>
            <a:ext cx="5314216" cy="4374000"/>
          </a:xfrm>
          <a:prstGeom prst="rect">
            <a:avLst/>
          </a:prstGeom>
        </p:spPr>
        <p:txBody>
          <a:bodyPr spcFirstLastPara="1" wrap="square" lIns="91425" tIns="91425" rIns="91425" bIns="91425" anchor="t" anchorCtr="0">
            <a:normAutofit/>
          </a:bodyPr>
          <a:lstStyle>
            <a:lvl1pPr marL="609448" lvl="0" indent="-397834">
              <a:spcBef>
                <a:spcPts val="0"/>
              </a:spcBef>
              <a:spcAft>
                <a:spcPts val="0"/>
              </a:spcAft>
              <a:buClr>
                <a:schemeClr val="accent1"/>
              </a:buClr>
              <a:buSzPts val="1100"/>
              <a:buChar char="✓"/>
              <a:defRPr/>
            </a:lvl1pPr>
            <a:lvl2pPr marL="1218895" lvl="1" indent="-397834">
              <a:spcBef>
                <a:spcPts val="0"/>
              </a:spcBef>
              <a:spcAft>
                <a:spcPts val="0"/>
              </a:spcAft>
              <a:buClr>
                <a:schemeClr val="accent1"/>
              </a:buClr>
              <a:buSzPts val="1100"/>
              <a:buChar char="✓"/>
              <a:defRPr/>
            </a:lvl2pPr>
            <a:lvl3pPr marL="1828343" lvl="2" indent="-397834">
              <a:spcBef>
                <a:spcPts val="0"/>
              </a:spcBef>
              <a:spcAft>
                <a:spcPts val="0"/>
              </a:spcAft>
              <a:buClr>
                <a:schemeClr val="accent1"/>
              </a:buClr>
              <a:buSzPts val="1100"/>
              <a:buChar char="✓"/>
              <a:defRPr/>
            </a:lvl3pPr>
            <a:lvl4pPr marL="2437790" lvl="3" indent="-397834">
              <a:spcBef>
                <a:spcPts val="0"/>
              </a:spcBef>
              <a:spcAft>
                <a:spcPts val="0"/>
              </a:spcAft>
              <a:buSzPts val="1100"/>
              <a:buChar char="✓"/>
              <a:defRPr/>
            </a:lvl4pPr>
            <a:lvl5pPr marL="3047238" lvl="4" indent="-397834">
              <a:spcBef>
                <a:spcPts val="0"/>
              </a:spcBef>
              <a:spcAft>
                <a:spcPts val="0"/>
              </a:spcAft>
              <a:buSzPts val="1100"/>
              <a:buChar char="✓"/>
              <a:defRPr/>
            </a:lvl5pPr>
            <a:lvl6pPr marL="3656686" lvl="5" indent="-397834">
              <a:spcBef>
                <a:spcPts val="0"/>
              </a:spcBef>
              <a:spcAft>
                <a:spcPts val="0"/>
              </a:spcAft>
              <a:buSzPts val="1100"/>
              <a:buChar char="✓"/>
              <a:defRPr/>
            </a:lvl6pPr>
            <a:lvl7pPr marL="4266133" lvl="6" indent="-397834">
              <a:spcBef>
                <a:spcPts val="0"/>
              </a:spcBef>
              <a:spcAft>
                <a:spcPts val="0"/>
              </a:spcAft>
              <a:buSzPts val="1100"/>
              <a:buChar char="✓"/>
              <a:defRPr/>
            </a:lvl7pPr>
            <a:lvl8pPr marL="4875581" lvl="7" indent="-397834">
              <a:spcBef>
                <a:spcPts val="0"/>
              </a:spcBef>
              <a:spcAft>
                <a:spcPts val="0"/>
              </a:spcAft>
              <a:buSzPts val="1100"/>
              <a:buChar char="✓"/>
              <a:defRPr/>
            </a:lvl8pPr>
            <a:lvl9pPr marL="5485028" lvl="8" indent="-397834">
              <a:spcBef>
                <a:spcPts val="0"/>
              </a:spcBef>
              <a:spcAft>
                <a:spcPts val="0"/>
              </a:spcAft>
              <a:buSzPts val="1100"/>
              <a:buChar char="✓"/>
              <a:defRPr/>
            </a:lvl9pPr>
          </a:lstStyle>
          <a:p>
            <a:endParaRPr/>
          </a:p>
        </p:txBody>
      </p:sp>
    </p:spTree>
    <p:extLst>
      <p:ext uri="{BB962C8B-B14F-4D97-AF65-F5344CB8AC3E}">
        <p14:creationId xmlns:p14="http://schemas.microsoft.com/office/powerpoint/2010/main" val="3093601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akeaway">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321C5E-15ED-4C15-AB77-6A2F8F87A8CA}"/>
              </a:ext>
            </a:extLst>
          </p:cNvPr>
          <p:cNvSpPr>
            <a:spLocks noGrp="1"/>
          </p:cNvSpPr>
          <p:nvPr>
            <p:ph type="title"/>
          </p:nvPr>
        </p:nvSpPr>
        <p:spPr>
          <a:xfrm>
            <a:off x="551240" y="260648"/>
            <a:ext cx="8998656" cy="523220"/>
          </a:xfrm>
        </p:spPr>
        <p:txBody>
          <a:bodyPr/>
          <a:lstStyle/>
          <a:p>
            <a:r>
              <a:rPr lang="it-IT"/>
              <a:t>Fare clic per modificare lo stile del titolo dello schema</a:t>
            </a:r>
          </a:p>
        </p:txBody>
      </p:sp>
      <p:sp>
        <p:nvSpPr>
          <p:cNvPr id="3" name="Segnaposto numero diapositiva 2">
            <a:extLst>
              <a:ext uri="{FF2B5EF4-FFF2-40B4-BE49-F238E27FC236}">
                <a16:creationId xmlns:a16="http://schemas.microsoft.com/office/drawing/2014/main" id="{74D03E14-E66F-4CCE-B4AB-C6B6788001EA}"/>
              </a:ext>
            </a:extLst>
          </p:cNvPr>
          <p:cNvSpPr>
            <a:spLocks noGrp="1"/>
          </p:cNvSpPr>
          <p:nvPr>
            <p:ph type="sldNum" sz="quarter" idx="10"/>
          </p:nvPr>
        </p:nvSpPr>
        <p:spPr/>
        <p:txBody>
          <a:bodyPr/>
          <a:lstStyle/>
          <a:p>
            <a:fld id="{1A34DA72-6BA8-46A9-B1AA-98BA380D27C8}" type="slidenum">
              <a:rPr lang="it-IT" smtClean="0"/>
              <a:pPr/>
              <a:t>‹N›</a:t>
            </a:fld>
            <a:endParaRPr lang="it-IT"/>
          </a:p>
        </p:txBody>
      </p:sp>
      <p:sp>
        <p:nvSpPr>
          <p:cNvPr id="4" name="Segnaposto testo 7">
            <a:extLst>
              <a:ext uri="{FF2B5EF4-FFF2-40B4-BE49-F238E27FC236}">
                <a16:creationId xmlns:a16="http://schemas.microsoft.com/office/drawing/2014/main" id="{9477D93D-D4C6-4027-B7F9-F6CA3D9FFD7E}"/>
              </a:ext>
            </a:extLst>
          </p:cNvPr>
          <p:cNvSpPr>
            <a:spLocks noGrp="1"/>
          </p:cNvSpPr>
          <p:nvPr>
            <p:ph type="body" sz="quarter" idx="14"/>
          </p:nvPr>
        </p:nvSpPr>
        <p:spPr>
          <a:xfrm>
            <a:off x="551241" y="1196753"/>
            <a:ext cx="7582868" cy="597087"/>
          </a:xfrm>
        </p:spPr>
        <p:txBody>
          <a:bodyPr/>
          <a:lstStyle>
            <a:lvl1pPr marL="0" indent="0">
              <a:buNone/>
              <a:defRPr sz="1600"/>
            </a:lvl1pPr>
          </a:lstStyle>
          <a:p>
            <a:pPr lvl="0"/>
            <a:r>
              <a:rPr lang="it-IT"/>
              <a:t>Fare clic per modificare stili del testo dello schema</a:t>
            </a:r>
          </a:p>
          <a:p>
            <a:pPr lvl="1"/>
            <a:r>
              <a:rPr lang="it-IT"/>
              <a:t>Secondo livello</a:t>
            </a:r>
          </a:p>
        </p:txBody>
      </p:sp>
      <p:sp>
        <p:nvSpPr>
          <p:cNvPr id="5" name="Segnaposto testo 7">
            <a:extLst>
              <a:ext uri="{FF2B5EF4-FFF2-40B4-BE49-F238E27FC236}">
                <a16:creationId xmlns:a16="http://schemas.microsoft.com/office/drawing/2014/main" id="{0A66360B-C38A-475B-8EB8-9FA5F864DF1C}"/>
              </a:ext>
            </a:extLst>
          </p:cNvPr>
          <p:cNvSpPr>
            <a:spLocks noGrp="1"/>
          </p:cNvSpPr>
          <p:nvPr>
            <p:ph type="body" sz="quarter" idx="15" hasCustomPrompt="1"/>
          </p:nvPr>
        </p:nvSpPr>
        <p:spPr>
          <a:xfrm>
            <a:off x="2302979" y="5664965"/>
            <a:ext cx="7582868" cy="597087"/>
          </a:xfrm>
          <a:solidFill>
            <a:srgbClr val="C9FAF0"/>
          </a:solidFill>
        </p:spPr>
        <p:txBody>
          <a:bodyPr/>
          <a:lstStyle>
            <a:lvl1pPr marL="0" indent="0" algn="l">
              <a:buNone/>
              <a:defRPr sz="1600" b="0"/>
            </a:lvl1pPr>
            <a:lvl2pPr marL="742727" marR="0" indent="-285664" algn="ctr" defTabSz="914126" rtl="0" eaLnBrk="1" fontAlgn="auto" latinLnBrk="0" hangingPunct="1">
              <a:lnSpc>
                <a:spcPct val="100000"/>
              </a:lnSpc>
              <a:spcBef>
                <a:spcPct val="20000"/>
              </a:spcBef>
              <a:spcAft>
                <a:spcPts val="0"/>
              </a:spcAft>
              <a:buClr>
                <a:srgbClr val="00FFCB"/>
              </a:buClr>
              <a:buSzTx/>
              <a:buFont typeface="Wingdings" panose="05000000000000000000" pitchFamily="2" charset="2"/>
              <a:buChar char="§"/>
              <a:tabLst/>
              <a:defRPr/>
            </a:lvl2pPr>
          </a:lstStyle>
          <a:p>
            <a:pPr lvl="0"/>
            <a:r>
              <a:rPr lang="it-IT"/>
              <a:t>Fare clic per modificare stili del testo dello schema</a:t>
            </a:r>
          </a:p>
          <a:p>
            <a:pPr marL="742727" marR="0" lvl="1" indent="-285664" algn="l" defTabSz="914126" rtl="0" eaLnBrk="1" fontAlgn="auto" latinLnBrk="0" hangingPunct="1">
              <a:lnSpc>
                <a:spcPct val="100000"/>
              </a:lnSpc>
              <a:spcBef>
                <a:spcPct val="20000"/>
              </a:spcBef>
              <a:spcAft>
                <a:spcPts val="0"/>
              </a:spcAft>
              <a:buClr>
                <a:srgbClr val="00FFCB"/>
              </a:buClr>
              <a:buSzTx/>
              <a:buFont typeface="Wingdings" panose="05000000000000000000" pitchFamily="2" charset="2"/>
              <a:buChar char="§"/>
              <a:tabLst/>
              <a:defRPr/>
            </a:pPr>
            <a:r>
              <a:rPr kumimoji="0" lang="it-IT" sz="1400" b="0" i="0" u="none" strike="noStrike" kern="1200" cap="none" spc="0" normalizeH="0" baseline="0" noProof="0">
                <a:ln>
                  <a:noFill/>
                </a:ln>
                <a:solidFill>
                  <a:srgbClr val="002D6C"/>
                </a:solidFill>
                <a:effectLst/>
                <a:uLnTx/>
                <a:uFillTx/>
                <a:latin typeface="Roboto" pitchFamily="2" charset="0"/>
                <a:ea typeface="Roboto" pitchFamily="2" charset="0"/>
                <a:cs typeface="+mn-cs"/>
              </a:rPr>
              <a:t>Secondo livello</a:t>
            </a:r>
          </a:p>
        </p:txBody>
      </p:sp>
    </p:spTree>
    <p:extLst>
      <p:ext uri="{BB962C8B-B14F-4D97-AF65-F5344CB8AC3E}">
        <p14:creationId xmlns:p14="http://schemas.microsoft.com/office/powerpoint/2010/main" val="3731397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Due Colonne+High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4" name="Slide Number Placeholder 3"/>
          <p:cNvSpPr>
            <a:spLocks noGrp="1"/>
          </p:cNvSpPr>
          <p:nvPr>
            <p:ph type="sldNum" sz="quarter" idx="11"/>
          </p:nvPr>
        </p:nvSpPr>
        <p:spPr/>
        <p:txBody>
          <a:bodyPr/>
          <a:lstStyle/>
          <a:p>
            <a:fld id="{7C82378E-73BB-5342-A055-56BDFDE9791A}" type="slidenum">
              <a:rPr lang="en-US" smtClean="0"/>
              <a:pPr/>
              <a:t>‹N›</a:t>
            </a:fld>
            <a:endParaRPr lang="en-US" dirty="0"/>
          </a:p>
        </p:txBody>
      </p:sp>
      <p:sp>
        <p:nvSpPr>
          <p:cNvPr id="5" name="Text Placeholder 5">
            <a:extLst>
              <a:ext uri="{FF2B5EF4-FFF2-40B4-BE49-F238E27FC236}">
                <a16:creationId xmlns:a16="http://schemas.microsoft.com/office/drawing/2014/main" id="{0909F2AD-FE0A-D542-AD5C-009B838E8FE6}"/>
              </a:ext>
            </a:extLst>
          </p:cNvPr>
          <p:cNvSpPr>
            <a:spLocks noGrp="1"/>
          </p:cNvSpPr>
          <p:nvPr>
            <p:ph type="body" sz="quarter" idx="13"/>
          </p:nvPr>
        </p:nvSpPr>
        <p:spPr>
          <a:xfrm>
            <a:off x="6379258" y="1043998"/>
            <a:ext cx="5247433" cy="5112000"/>
          </a:xfrm>
          <a:prstGeom prst="rect">
            <a:avLst/>
          </a:prstGeom>
          <a:solidFill>
            <a:schemeClr val="accent5"/>
          </a:solidFill>
        </p:spPr>
        <p:txBody>
          <a:bodyPr vert="horz" lIns="360000" tIns="360000" rIns="360000" bIns="360000" numCol="1" spcCol="720000"/>
          <a:lstStyle>
            <a:lvl1pPr marL="0" indent="0" algn="l">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a:t>
            </a:r>
          </a:p>
        </p:txBody>
      </p:sp>
      <p:sp>
        <p:nvSpPr>
          <p:cNvPr id="8" name="Content Placeholder 3">
            <a:extLst>
              <a:ext uri="{FF2B5EF4-FFF2-40B4-BE49-F238E27FC236}">
                <a16:creationId xmlns:a16="http://schemas.microsoft.com/office/drawing/2014/main" id="{90CAA8E4-57AC-974D-98C3-EC1AF44E2B45}"/>
              </a:ext>
            </a:extLst>
          </p:cNvPr>
          <p:cNvSpPr>
            <a:spLocks noGrp="1"/>
          </p:cNvSpPr>
          <p:nvPr>
            <p:ph sz="half" idx="2"/>
          </p:nvPr>
        </p:nvSpPr>
        <p:spPr>
          <a:xfrm>
            <a:off x="491652" y="1043999"/>
            <a:ext cx="5560553" cy="5111474"/>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vl2pPr>
            <a:lvl3pPr marL="1218773" indent="0">
              <a:buNone/>
              <a:defRPr sz="1866"/>
            </a:lvl3pPr>
            <a:lvl4pPr marL="1828160" indent="0">
              <a:buNone/>
              <a:defRPr sz="1866"/>
            </a:lvl4pPr>
            <a:lvl5pPr marL="2437547" indent="0">
              <a:buNone/>
              <a:defRPr sz="1866"/>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Tree>
    <p:extLst>
      <p:ext uri="{BB962C8B-B14F-4D97-AF65-F5344CB8AC3E}">
        <p14:creationId xmlns:p14="http://schemas.microsoft.com/office/powerpoint/2010/main" val="2415897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Due Colonne+Highlight (Grigi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4" name="Slide Number Placeholder 3"/>
          <p:cNvSpPr>
            <a:spLocks noGrp="1"/>
          </p:cNvSpPr>
          <p:nvPr>
            <p:ph type="sldNum" sz="quarter" idx="11"/>
          </p:nvPr>
        </p:nvSpPr>
        <p:spPr/>
        <p:txBody>
          <a:bodyPr/>
          <a:lstStyle/>
          <a:p>
            <a:fld id="{7C82378E-73BB-5342-A055-56BDFDE9791A}" type="slidenum">
              <a:rPr lang="en-US" smtClean="0"/>
              <a:pPr/>
              <a:t>‹N›</a:t>
            </a:fld>
            <a:endParaRPr lang="en-US" dirty="0"/>
          </a:p>
        </p:txBody>
      </p:sp>
      <p:sp>
        <p:nvSpPr>
          <p:cNvPr id="5" name="Text Placeholder 5">
            <a:extLst>
              <a:ext uri="{FF2B5EF4-FFF2-40B4-BE49-F238E27FC236}">
                <a16:creationId xmlns:a16="http://schemas.microsoft.com/office/drawing/2014/main" id="{0909F2AD-FE0A-D542-AD5C-009B838E8FE6}"/>
              </a:ext>
            </a:extLst>
          </p:cNvPr>
          <p:cNvSpPr>
            <a:spLocks noGrp="1"/>
          </p:cNvSpPr>
          <p:nvPr>
            <p:ph type="body" sz="quarter" idx="13"/>
          </p:nvPr>
        </p:nvSpPr>
        <p:spPr>
          <a:xfrm>
            <a:off x="6379260" y="1043999"/>
            <a:ext cx="5247354" cy="5111475"/>
          </a:xfrm>
          <a:prstGeom prst="rect">
            <a:avLst/>
          </a:prstGeom>
          <a:solidFill>
            <a:schemeClr val="bg2"/>
          </a:solidFill>
        </p:spPr>
        <p:txBody>
          <a:bodyPr vert="horz" lIns="360000" tIns="360000" rIns="360000" bIns="360000" numCol="1" spcCol="720000"/>
          <a:lstStyle>
            <a:lvl1pPr marL="0" indent="0" algn="l">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a:t>
            </a:r>
          </a:p>
        </p:txBody>
      </p:sp>
      <p:sp>
        <p:nvSpPr>
          <p:cNvPr id="8" name="Content Placeholder 3">
            <a:extLst>
              <a:ext uri="{FF2B5EF4-FFF2-40B4-BE49-F238E27FC236}">
                <a16:creationId xmlns:a16="http://schemas.microsoft.com/office/drawing/2014/main" id="{90CAA8E4-57AC-974D-98C3-EC1AF44E2B45}"/>
              </a:ext>
            </a:extLst>
          </p:cNvPr>
          <p:cNvSpPr>
            <a:spLocks noGrp="1"/>
          </p:cNvSpPr>
          <p:nvPr>
            <p:ph sz="half" idx="2"/>
          </p:nvPr>
        </p:nvSpPr>
        <p:spPr>
          <a:xfrm>
            <a:off x="491652" y="1043999"/>
            <a:ext cx="5560553" cy="5111474"/>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vl2pPr>
            <a:lvl3pPr marL="1218773" indent="0">
              <a:buNone/>
              <a:defRPr sz="1866"/>
            </a:lvl3pPr>
            <a:lvl4pPr marL="1828160" indent="0">
              <a:buNone/>
              <a:defRPr sz="1866"/>
            </a:lvl4pPr>
            <a:lvl5pPr marL="2437547" indent="0">
              <a:buNone/>
              <a:defRPr sz="1866"/>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Tree>
    <p:extLst>
      <p:ext uri="{BB962C8B-B14F-4D97-AF65-F5344CB8AC3E}">
        <p14:creationId xmlns:p14="http://schemas.microsoft.com/office/powerpoint/2010/main" val="3604282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esto+High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6" name="Text Placeholder 5"/>
          <p:cNvSpPr>
            <a:spLocks noGrp="1"/>
          </p:cNvSpPr>
          <p:nvPr>
            <p:ph type="body" sz="quarter" idx="12"/>
          </p:nvPr>
        </p:nvSpPr>
        <p:spPr>
          <a:xfrm>
            <a:off x="491648" y="1044000"/>
            <a:ext cx="11121103" cy="2431490"/>
          </a:xfrm>
          <a:prstGeom prst="rect">
            <a:avLst/>
          </a:prstGeom>
        </p:spPr>
        <p:txBody>
          <a:bodyPr vert="horz" numCol="1"/>
          <a:lstStyle>
            <a:lvl1pPr marL="0" indent="0">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it-IT" dirty="0"/>
          </a:p>
        </p:txBody>
      </p:sp>
      <p:sp>
        <p:nvSpPr>
          <p:cNvPr id="5" name="Text Placeholder 5">
            <a:extLst>
              <a:ext uri="{FF2B5EF4-FFF2-40B4-BE49-F238E27FC236}">
                <a16:creationId xmlns:a16="http://schemas.microsoft.com/office/drawing/2014/main" id="{0B20A151-6F70-1946-8E8A-9560E7E7E8F0}"/>
              </a:ext>
            </a:extLst>
          </p:cNvPr>
          <p:cNvSpPr>
            <a:spLocks noGrp="1"/>
          </p:cNvSpPr>
          <p:nvPr>
            <p:ph type="body" sz="quarter" idx="13"/>
          </p:nvPr>
        </p:nvSpPr>
        <p:spPr>
          <a:xfrm>
            <a:off x="491648" y="3724508"/>
            <a:ext cx="11135043" cy="2431490"/>
          </a:xfrm>
          <a:prstGeom prst="rect">
            <a:avLst/>
          </a:prstGeom>
          <a:solidFill>
            <a:schemeClr val="accent5"/>
          </a:solidFill>
        </p:spPr>
        <p:txBody>
          <a:bodyPr vert="horz" lIns="360000" tIns="360000" rIns="360000" bIns="360000" numCol="1" spcCol="720000"/>
          <a:lstStyle>
            <a:lvl1pPr marL="0" indent="0" algn="l">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a:t>
            </a:r>
          </a:p>
        </p:txBody>
      </p:sp>
      <p:sp>
        <p:nvSpPr>
          <p:cNvPr id="8" name="Slide Number Placeholder 5">
            <a:extLst>
              <a:ext uri="{FF2B5EF4-FFF2-40B4-BE49-F238E27FC236}">
                <a16:creationId xmlns:a16="http://schemas.microsoft.com/office/drawing/2014/main" id="{1A4A94EB-FFED-DB49-93AD-A2D2A0D212E1}"/>
              </a:ext>
            </a:extLst>
          </p:cNvPr>
          <p:cNvSpPr>
            <a:spLocks noGrp="1" noChangeAspect="1"/>
          </p:cNvSpPr>
          <p:nvPr>
            <p:ph type="sldNum" sz="quarter" idx="4"/>
          </p:nvPr>
        </p:nvSpPr>
        <p:spPr>
          <a:xfrm>
            <a:off x="11211787" y="6456441"/>
            <a:ext cx="401454" cy="401559"/>
          </a:xfrm>
          <a:prstGeom prst="rect">
            <a:avLst/>
          </a:prstGeom>
          <a:solidFill>
            <a:schemeClr val="accent1"/>
          </a:solidFill>
          <a:ln w="19050">
            <a:noFill/>
          </a:ln>
        </p:spPr>
        <p:txBody>
          <a:bodyPr vert="horz" lIns="91440" tIns="45720" rIns="91440" bIns="45720" rtlCol="0" anchor="ctr"/>
          <a:lstStyle>
            <a:lvl1pPr algn="ctr">
              <a:defRPr sz="1200" b="0">
                <a:solidFill>
                  <a:schemeClr val="bg2"/>
                </a:solidFill>
                <a:latin typeface="Roboto" panose="02000000000000000000" pitchFamily="2" charset="0"/>
                <a:ea typeface="Roboto" panose="02000000000000000000" pitchFamily="2" charset="0"/>
                <a:cs typeface="Calibri" panose="020F0502020204030204" pitchFamily="34" charset="0"/>
              </a:defRPr>
            </a:lvl1pPr>
          </a:lstStyle>
          <a:p>
            <a:fld id="{7C82378E-73BB-5342-A055-56BDFDE9791A}" type="slidenum">
              <a:rPr lang="en-US" smtClean="0"/>
              <a:pPr/>
              <a:t>‹N›</a:t>
            </a:fld>
            <a:endParaRPr lang="en-US" dirty="0"/>
          </a:p>
        </p:txBody>
      </p:sp>
    </p:spTree>
    <p:extLst>
      <p:ext uri="{BB962C8B-B14F-4D97-AF65-F5344CB8AC3E}">
        <p14:creationId xmlns:p14="http://schemas.microsoft.com/office/powerpoint/2010/main" val="2378387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Grafici+High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3" name="Content Placeholder 2"/>
          <p:cNvSpPr>
            <a:spLocks noGrp="1"/>
          </p:cNvSpPr>
          <p:nvPr>
            <p:ph sz="half" idx="1"/>
          </p:nvPr>
        </p:nvSpPr>
        <p:spPr>
          <a:xfrm>
            <a:off x="543528" y="1078490"/>
            <a:ext cx="5252967" cy="3771920"/>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atin typeface="Intro Book"/>
                <a:cs typeface="Intro Book"/>
              </a:defRPr>
            </a:lvl2pPr>
            <a:lvl3pPr marL="1218773" indent="0">
              <a:buNone/>
              <a:defRPr sz="1866">
                <a:latin typeface="Intro Book"/>
                <a:cs typeface="Intro Book"/>
              </a:defRPr>
            </a:lvl3pPr>
            <a:lvl4pPr marL="1828160" indent="0">
              <a:buNone/>
              <a:defRPr sz="1866">
                <a:latin typeface="Intro Book"/>
                <a:cs typeface="Intro Book"/>
              </a:defRPr>
            </a:lvl4pPr>
            <a:lvl5pPr marL="2437547" indent="0">
              <a:buNone/>
              <a:defRPr sz="1866">
                <a:latin typeface="Intro Book"/>
                <a:cs typeface="Intro Book"/>
              </a:defRPr>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
        <p:nvSpPr>
          <p:cNvPr id="4" name="Content Placeholder 3"/>
          <p:cNvSpPr>
            <a:spLocks noGrp="1"/>
          </p:cNvSpPr>
          <p:nvPr>
            <p:ph sz="half" idx="2"/>
          </p:nvPr>
        </p:nvSpPr>
        <p:spPr>
          <a:xfrm>
            <a:off x="6360275" y="1078490"/>
            <a:ext cx="5252967" cy="3771920"/>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vl2pPr>
            <a:lvl3pPr marL="1218773" indent="0">
              <a:buNone/>
              <a:defRPr sz="1866"/>
            </a:lvl3pPr>
            <a:lvl4pPr marL="1828160" indent="0">
              <a:buNone/>
              <a:defRPr sz="1866"/>
            </a:lvl4pPr>
            <a:lvl5pPr marL="2437547" indent="0">
              <a:buNone/>
              <a:defRPr sz="1866"/>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
        <p:nvSpPr>
          <p:cNvPr id="7" name="Slide Number Placeholder 6"/>
          <p:cNvSpPr>
            <a:spLocks noGrp="1"/>
          </p:cNvSpPr>
          <p:nvPr>
            <p:ph type="sldNum" sz="quarter" idx="12"/>
          </p:nvPr>
        </p:nvSpPr>
        <p:spPr/>
        <p:txBody>
          <a:bodyPr/>
          <a:lstStyle/>
          <a:p>
            <a:fld id="{7C82378E-73BB-5342-A055-56BDFDE9791A}" type="slidenum">
              <a:rPr lang="en-US" smtClean="0"/>
              <a:t>‹N›</a:t>
            </a:fld>
            <a:endParaRPr lang="en-US"/>
          </a:p>
        </p:txBody>
      </p:sp>
      <p:sp>
        <p:nvSpPr>
          <p:cNvPr id="10" name="Text Placeholder 5">
            <a:extLst>
              <a:ext uri="{FF2B5EF4-FFF2-40B4-BE49-F238E27FC236}">
                <a16:creationId xmlns:a16="http://schemas.microsoft.com/office/drawing/2014/main" id="{D561C5EF-5F4A-8546-A2B4-45788290772D}"/>
              </a:ext>
            </a:extLst>
          </p:cNvPr>
          <p:cNvSpPr>
            <a:spLocks noGrp="1"/>
          </p:cNvSpPr>
          <p:nvPr>
            <p:ph type="body" sz="quarter" idx="13"/>
          </p:nvPr>
        </p:nvSpPr>
        <p:spPr>
          <a:xfrm>
            <a:off x="543527" y="4951141"/>
            <a:ext cx="11083164" cy="1405055"/>
          </a:xfrm>
          <a:prstGeom prst="rect">
            <a:avLst/>
          </a:prstGeom>
          <a:solidFill>
            <a:schemeClr val="accent5"/>
          </a:solidFill>
        </p:spPr>
        <p:txBody>
          <a:bodyPr vert="horz" lIns="360000" tIns="360000" rIns="360000" bIns="360000" numCol="1" spcCol="720000" anchor="ctr"/>
          <a:lstStyle>
            <a:lvl1pPr marL="0" indent="0" algn="l">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a:t>
            </a:r>
          </a:p>
        </p:txBody>
      </p:sp>
    </p:spTree>
    <p:extLst>
      <p:ext uri="{BB962C8B-B14F-4D97-AF65-F5344CB8AC3E}">
        <p14:creationId xmlns:p14="http://schemas.microsoft.com/office/powerpoint/2010/main" val="3577196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PPT_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0807A2-2C51-5B4C-9016-7F3DE629DE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88825" cy="6857999"/>
          </a:xfrm>
          <a:prstGeom prst="rect">
            <a:avLst/>
          </a:prstGeom>
        </p:spPr>
      </p:pic>
      <p:pic>
        <p:nvPicPr>
          <p:cNvPr id="12" name="Picture 11">
            <a:extLst>
              <a:ext uri="{FF2B5EF4-FFF2-40B4-BE49-F238E27FC236}">
                <a16:creationId xmlns:a16="http://schemas.microsoft.com/office/drawing/2014/main" id="{D6E4B1B1-8FE9-8C40-9768-0891307ECC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9136" y="345261"/>
            <a:ext cx="1487538" cy="524811"/>
          </a:xfrm>
          <a:prstGeom prst="rect">
            <a:avLst/>
          </a:prstGeom>
        </p:spPr>
      </p:pic>
      <p:sp>
        <p:nvSpPr>
          <p:cNvPr id="18" name="Subtitle 2">
            <a:extLst>
              <a:ext uri="{FF2B5EF4-FFF2-40B4-BE49-F238E27FC236}">
                <a16:creationId xmlns:a16="http://schemas.microsoft.com/office/drawing/2014/main" id="{17A72658-2F3A-8649-8DB6-DFAFDD84CC13}"/>
              </a:ext>
            </a:extLst>
          </p:cNvPr>
          <p:cNvSpPr>
            <a:spLocks noGrp="1"/>
          </p:cNvSpPr>
          <p:nvPr>
            <p:ph type="subTitle" idx="1" hasCustomPrompt="1"/>
          </p:nvPr>
        </p:nvSpPr>
        <p:spPr>
          <a:xfrm>
            <a:off x="491885" y="5565944"/>
            <a:ext cx="5373685" cy="946796"/>
          </a:xfrm>
          <a:prstGeom prst="rect">
            <a:avLst/>
          </a:prstGeom>
        </p:spPr>
        <p:txBody>
          <a:bodyPr/>
          <a:lstStyle>
            <a:lvl1pPr marL="0" indent="0" algn="l">
              <a:buNone/>
              <a:defRPr sz="1999" b="0" i="0">
                <a:solidFill>
                  <a:schemeClr val="bg1"/>
                </a:solidFill>
                <a:latin typeface="Roboto Light" panose="02000000000000000000" pitchFamily="2" charset="0"/>
                <a:ea typeface="Roboto Light" panose="02000000000000000000" pitchFamily="2" charset="0"/>
                <a:cs typeface="Calibri" panose="020F0502020204030204" pitchFamily="34" charset="0"/>
              </a:defRPr>
            </a:lvl1pPr>
            <a:lvl2pPr marL="609387" indent="0" algn="ctr">
              <a:buNone/>
              <a:defRPr>
                <a:solidFill>
                  <a:schemeClr val="tx1">
                    <a:tint val="75000"/>
                  </a:schemeClr>
                </a:solidFill>
              </a:defRPr>
            </a:lvl2pPr>
            <a:lvl3pPr marL="1218773" indent="0" algn="ctr">
              <a:buNone/>
              <a:defRPr>
                <a:solidFill>
                  <a:schemeClr val="tx1">
                    <a:tint val="75000"/>
                  </a:schemeClr>
                </a:solidFill>
              </a:defRPr>
            </a:lvl3pPr>
            <a:lvl4pPr marL="1828160" indent="0" algn="ctr">
              <a:buNone/>
              <a:defRPr>
                <a:solidFill>
                  <a:schemeClr val="tx1">
                    <a:tint val="75000"/>
                  </a:schemeClr>
                </a:solidFill>
              </a:defRPr>
            </a:lvl4pPr>
            <a:lvl5pPr marL="2437547" indent="0" algn="ctr">
              <a:buNone/>
              <a:defRPr>
                <a:solidFill>
                  <a:schemeClr val="tx1">
                    <a:tint val="75000"/>
                  </a:schemeClr>
                </a:solidFill>
              </a:defRPr>
            </a:lvl5pPr>
            <a:lvl6pPr marL="3046934" indent="0" algn="ctr">
              <a:buNone/>
              <a:defRPr>
                <a:solidFill>
                  <a:schemeClr val="tx1">
                    <a:tint val="75000"/>
                  </a:schemeClr>
                </a:solidFill>
              </a:defRPr>
            </a:lvl6pPr>
            <a:lvl7pPr marL="3656320" indent="0" algn="ctr">
              <a:buNone/>
              <a:defRPr>
                <a:solidFill>
                  <a:schemeClr val="tx1">
                    <a:tint val="75000"/>
                  </a:schemeClr>
                </a:solidFill>
              </a:defRPr>
            </a:lvl7pPr>
            <a:lvl8pPr marL="4265707" indent="0" algn="ctr">
              <a:buNone/>
              <a:defRPr>
                <a:solidFill>
                  <a:schemeClr val="tx1">
                    <a:tint val="75000"/>
                  </a:schemeClr>
                </a:solidFill>
              </a:defRPr>
            </a:lvl8pPr>
            <a:lvl9pPr marL="4875094" indent="0" algn="ctr">
              <a:buNone/>
              <a:defRPr>
                <a:solidFill>
                  <a:schemeClr val="tx1">
                    <a:tint val="75000"/>
                  </a:schemeClr>
                </a:solidFill>
              </a:defRPr>
            </a:lvl9pPr>
          </a:lstStyle>
          <a:p>
            <a:r>
              <a:rPr lang="en-GB" err="1"/>
              <a:t>Autore</a:t>
            </a:r>
            <a:endParaRPr lang="en-GB"/>
          </a:p>
          <a:p>
            <a:r>
              <a:rPr lang="en-GB" err="1"/>
              <a:t>Ruolo</a:t>
            </a:r>
            <a:endParaRPr lang="en-US"/>
          </a:p>
        </p:txBody>
      </p:sp>
      <p:sp>
        <p:nvSpPr>
          <p:cNvPr id="19" name="Title 25">
            <a:extLst>
              <a:ext uri="{FF2B5EF4-FFF2-40B4-BE49-F238E27FC236}">
                <a16:creationId xmlns:a16="http://schemas.microsoft.com/office/drawing/2014/main" id="{942ECBE7-608F-9641-87D6-9CC6FB884554}"/>
              </a:ext>
            </a:extLst>
          </p:cNvPr>
          <p:cNvSpPr>
            <a:spLocks noGrp="1"/>
          </p:cNvSpPr>
          <p:nvPr>
            <p:ph type="title" hasCustomPrompt="1"/>
          </p:nvPr>
        </p:nvSpPr>
        <p:spPr>
          <a:xfrm>
            <a:off x="491100" y="3358720"/>
            <a:ext cx="8157623" cy="2207999"/>
          </a:xfrm>
          <a:prstGeom prst="rect">
            <a:avLst/>
          </a:prstGeom>
        </p:spPr>
        <p:txBody>
          <a:bodyPr vert="horz" anchor="ctr"/>
          <a:lstStyle>
            <a:lvl1pPr>
              <a:lnSpc>
                <a:spcPct val="100000"/>
              </a:lnSpc>
              <a:defRPr sz="6398" b="1" i="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r>
              <a:rPr lang="it-IT"/>
              <a:t>Click to </a:t>
            </a:r>
            <a:r>
              <a:rPr lang="it-IT" err="1"/>
              <a:t>edit</a:t>
            </a:r>
            <a:r>
              <a:rPr lang="it-IT"/>
              <a:t> master </a:t>
            </a:r>
            <a:r>
              <a:rPr lang="it-IT" err="1"/>
              <a:t>title</a:t>
            </a:r>
            <a:r>
              <a:rPr lang="it-IT"/>
              <a:t> style</a:t>
            </a:r>
            <a:endParaRPr lang="en-US"/>
          </a:p>
        </p:txBody>
      </p:sp>
      <p:sp>
        <p:nvSpPr>
          <p:cNvPr id="9" name="Text Placeholder 4">
            <a:extLst>
              <a:ext uri="{FF2B5EF4-FFF2-40B4-BE49-F238E27FC236}">
                <a16:creationId xmlns:a16="http://schemas.microsoft.com/office/drawing/2014/main" id="{A837740E-7C0B-0D4C-8AE9-1F07E96BD913}"/>
              </a:ext>
            </a:extLst>
          </p:cNvPr>
          <p:cNvSpPr>
            <a:spLocks noGrp="1"/>
          </p:cNvSpPr>
          <p:nvPr>
            <p:ph type="body" sz="quarter" idx="15" hasCustomPrompt="1"/>
          </p:nvPr>
        </p:nvSpPr>
        <p:spPr>
          <a:xfrm>
            <a:off x="599136" y="2877241"/>
            <a:ext cx="3466612" cy="430737"/>
          </a:xfrm>
          <a:prstGeom prst="rect">
            <a:avLst/>
          </a:prstGeom>
          <a:solidFill>
            <a:schemeClr val="bg1"/>
          </a:solidFill>
        </p:spPr>
        <p:txBody>
          <a:bodyPr wrap="none">
            <a:spAutoFit/>
          </a:bodyPr>
          <a:lstStyle>
            <a:lvl1pPr marL="0" indent="0">
              <a:buNone/>
              <a:defRPr sz="1999" b="0" i="0">
                <a:solidFill>
                  <a:schemeClr val="accent1"/>
                </a:solidFill>
                <a:latin typeface="Roboto Light" panose="02000000000000000000" pitchFamily="2" charset="0"/>
                <a:ea typeface="Roboto Light" panose="02000000000000000000" pitchFamily="2" charset="0"/>
              </a:defRPr>
            </a:lvl1pPr>
            <a:lvl2pPr marL="609386" indent="0">
              <a:buNone/>
              <a:defRPr sz="1999"/>
            </a:lvl2pPr>
            <a:lvl3pPr marL="1218773" indent="0">
              <a:buNone/>
              <a:defRPr sz="1999"/>
            </a:lvl3pPr>
            <a:lvl4pPr marL="1828160" indent="0">
              <a:buNone/>
              <a:defRPr sz="1999"/>
            </a:lvl4pPr>
            <a:lvl5pPr marL="2437548" indent="0">
              <a:buNone/>
              <a:defRPr sz="1999"/>
            </a:lvl5pPr>
          </a:lstStyle>
          <a:p>
            <a:pPr lvl="0"/>
            <a:r>
              <a:rPr lang="en-GB"/>
              <a:t>Click here to change this title</a:t>
            </a:r>
            <a:endParaRPr lang="en-IT"/>
          </a:p>
        </p:txBody>
      </p:sp>
    </p:spTree>
    <p:extLst>
      <p:ext uri="{BB962C8B-B14F-4D97-AF65-F5344CB8AC3E}">
        <p14:creationId xmlns:p14="http://schemas.microsoft.com/office/powerpoint/2010/main" val="427489558"/>
      </p:ext>
    </p:extLst>
  </p:cSld>
  <p:clrMapOvr>
    <a:masterClrMapping/>
  </p:clrMapOvr>
  <p:extLst>
    <p:ext uri="{DCECCB84-F9BA-43D5-87BE-67443E8EF086}">
      <p15:sldGuideLst xmlns:p15="http://schemas.microsoft.com/office/powerpoint/2012/main">
        <p15:guide id="2" pos="5488">
          <p15:clr>
            <a:srgbClr val="FBAE40"/>
          </p15:clr>
        </p15:guide>
        <p15:guide id="3" pos="295">
          <p15:clr>
            <a:srgbClr val="FBAE40"/>
          </p15:clr>
        </p15:guide>
        <p15:guide id="4" orient="horz" pos="282">
          <p15:clr>
            <a:srgbClr val="FBAE40"/>
          </p15:clr>
        </p15:guide>
        <p15:guide id="5" pos="415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Grafici+Tes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3" name="Content Placeholder 2"/>
          <p:cNvSpPr>
            <a:spLocks noGrp="1"/>
          </p:cNvSpPr>
          <p:nvPr>
            <p:ph sz="half" idx="1"/>
          </p:nvPr>
        </p:nvSpPr>
        <p:spPr>
          <a:xfrm>
            <a:off x="543528" y="2550451"/>
            <a:ext cx="5252967" cy="3771920"/>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atin typeface="Intro Book"/>
                <a:cs typeface="Intro Book"/>
              </a:defRPr>
            </a:lvl2pPr>
            <a:lvl3pPr marL="1218773" indent="0">
              <a:buNone/>
              <a:defRPr sz="1866">
                <a:latin typeface="Intro Book"/>
                <a:cs typeface="Intro Book"/>
              </a:defRPr>
            </a:lvl3pPr>
            <a:lvl4pPr marL="1828160" indent="0">
              <a:buNone/>
              <a:defRPr sz="1866">
                <a:latin typeface="Intro Book"/>
                <a:cs typeface="Intro Book"/>
              </a:defRPr>
            </a:lvl4pPr>
            <a:lvl5pPr marL="2437547" indent="0">
              <a:buNone/>
              <a:defRPr sz="1866">
                <a:latin typeface="Intro Book"/>
                <a:cs typeface="Intro Book"/>
              </a:defRPr>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
        <p:nvSpPr>
          <p:cNvPr id="4" name="Content Placeholder 3"/>
          <p:cNvSpPr>
            <a:spLocks noGrp="1"/>
          </p:cNvSpPr>
          <p:nvPr>
            <p:ph sz="half" idx="2"/>
          </p:nvPr>
        </p:nvSpPr>
        <p:spPr>
          <a:xfrm>
            <a:off x="6360275" y="2550451"/>
            <a:ext cx="5252967" cy="3771920"/>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vl2pPr>
            <a:lvl3pPr marL="1218773" indent="0">
              <a:buNone/>
              <a:defRPr sz="1866"/>
            </a:lvl3pPr>
            <a:lvl4pPr marL="1828160" indent="0">
              <a:buNone/>
              <a:defRPr sz="1866"/>
            </a:lvl4pPr>
            <a:lvl5pPr marL="2437547" indent="0">
              <a:buNone/>
              <a:defRPr sz="1866"/>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
        <p:nvSpPr>
          <p:cNvPr id="7" name="Slide Number Placeholder 6"/>
          <p:cNvSpPr>
            <a:spLocks noGrp="1"/>
          </p:cNvSpPr>
          <p:nvPr>
            <p:ph type="sldNum" sz="quarter" idx="12"/>
          </p:nvPr>
        </p:nvSpPr>
        <p:spPr/>
        <p:txBody>
          <a:bodyPr/>
          <a:lstStyle/>
          <a:p>
            <a:fld id="{7C82378E-73BB-5342-A055-56BDFDE9791A}" type="slidenum">
              <a:rPr lang="en-US" smtClean="0"/>
              <a:t>‹N›</a:t>
            </a:fld>
            <a:endParaRPr lang="en-US"/>
          </a:p>
        </p:txBody>
      </p:sp>
      <p:sp>
        <p:nvSpPr>
          <p:cNvPr id="8" name="Text Placeholder 5">
            <a:extLst>
              <a:ext uri="{FF2B5EF4-FFF2-40B4-BE49-F238E27FC236}">
                <a16:creationId xmlns:a16="http://schemas.microsoft.com/office/drawing/2014/main" id="{368B5464-C6A3-734B-AE42-CE54A5D2887D}"/>
              </a:ext>
            </a:extLst>
          </p:cNvPr>
          <p:cNvSpPr>
            <a:spLocks noGrp="1"/>
          </p:cNvSpPr>
          <p:nvPr>
            <p:ph type="body" sz="quarter" idx="13"/>
          </p:nvPr>
        </p:nvSpPr>
        <p:spPr>
          <a:xfrm>
            <a:off x="543527" y="1044000"/>
            <a:ext cx="11069224" cy="1372382"/>
          </a:xfrm>
          <a:prstGeom prst="rect">
            <a:avLst/>
          </a:prstGeom>
        </p:spPr>
        <p:txBody>
          <a:bodyPr vert="horz" numCol="1"/>
          <a:lstStyle>
            <a:lvl1pPr marL="0" indent="0">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p:txBody>
      </p:sp>
    </p:spTree>
    <p:extLst>
      <p:ext uri="{BB962C8B-B14F-4D97-AF65-F5344CB8AC3E}">
        <p14:creationId xmlns:p14="http://schemas.microsoft.com/office/powerpoint/2010/main" val="2111541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hank_You">
    <p:spTree>
      <p:nvGrpSpPr>
        <p:cNvPr id="1" name=""/>
        <p:cNvGrpSpPr/>
        <p:nvPr/>
      </p:nvGrpSpPr>
      <p:grpSpPr>
        <a:xfrm>
          <a:off x="0" y="0"/>
          <a:ext cx="0" cy="0"/>
          <a:chOff x="0" y="0"/>
          <a:chExt cx="0" cy="0"/>
        </a:xfrm>
      </p:grpSpPr>
      <p:sp>
        <p:nvSpPr>
          <p:cNvPr id="10" name="Title 25">
            <a:extLst>
              <a:ext uri="{FF2B5EF4-FFF2-40B4-BE49-F238E27FC236}">
                <a16:creationId xmlns:a16="http://schemas.microsoft.com/office/drawing/2014/main" id="{A57A26F9-623B-0F43-950F-307F802ABA3F}"/>
              </a:ext>
            </a:extLst>
          </p:cNvPr>
          <p:cNvSpPr>
            <a:spLocks noGrp="1"/>
          </p:cNvSpPr>
          <p:nvPr>
            <p:ph type="title" hasCustomPrompt="1"/>
          </p:nvPr>
        </p:nvSpPr>
        <p:spPr>
          <a:xfrm>
            <a:off x="491100" y="2184616"/>
            <a:ext cx="8157623" cy="2207999"/>
          </a:xfrm>
          <a:prstGeom prst="rect">
            <a:avLst/>
          </a:prstGeom>
        </p:spPr>
        <p:txBody>
          <a:bodyPr vert="horz" anchor="ctr"/>
          <a:lstStyle>
            <a:lvl1pPr>
              <a:lnSpc>
                <a:spcPct val="100000"/>
              </a:lnSpc>
              <a:defRPr sz="6396" b="1" i="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r>
              <a:rPr lang="it-IT"/>
              <a:t>Grazie! (</a:t>
            </a:r>
            <a:r>
              <a:rPr lang="it-IT" err="1"/>
              <a:t>Edit</a:t>
            </a:r>
            <a:r>
              <a:rPr lang="it-IT"/>
              <a:t> </a:t>
            </a:r>
            <a:r>
              <a:rPr lang="it-IT" err="1"/>
              <a:t>this</a:t>
            </a:r>
            <a:r>
              <a:rPr lang="it-IT"/>
              <a:t>)</a:t>
            </a:r>
            <a:endParaRPr lang="en-US"/>
          </a:p>
        </p:txBody>
      </p:sp>
      <p:pic>
        <p:nvPicPr>
          <p:cNvPr id="12" name="Picture 11">
            <a:extLst>
              <a:ext uri="{FF2B5EF4-FFF2-40B4-BE49-F238E27FC236}">
                <a16:creationId xmlns:a16="http://schemas.microsoft.com/office/drawing/2014/main" id="{5F5FBD73-2C33-204D-B69C-03AE17A596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9136" y="345263"/>
            <a:ext cx="1487538" cy="524811"/>
          </a:xfrm>
          <a:prstGeom prst="rect">
            <a:avLst/>
          </a:prstGeom>
        </p:spPr>
      </p:pic>
      <p:sp>
        <p:nvSpPr>
          <p:cNvPr id="18" name="Text Placeholder 4">
            <a:extLst>
              <a:ext uri="{FF2B5EF4-FFF2-40B4-BE49-F238E27FC236}">
                <a16:creationId xmlns:a16="http://schemas.microsoft.com/office/drawing/2014/main" id="{DB64861F-9C3B-0D45-8AAC-E7120732912E}"/>
              </a:ext>
            </a:extLst>
          </p:cNvPr>
          <p:cNvSpPr>
            <a:spLocks noGrp="1"/>
          </p:cNvSpPr>
          <p:nvPr>
            <p:ph type="body" sz="quarter" idx="15" hasCustomPrompt="1"/>
          </p:nvPr>
        </p:nvSpPr>
        <p:spPr>
          <a:xfrm>
            <a:off x="491100" y="6189578"/>
            <a:ext cx="1410597" cy="323165"/>
          </a:xfrm>
          <a:prstGeom prst="rect">
            <a:avLst/>
          </a:prstGeom>
          <a:solidFill>
            <a:schemeClr val="bg1"/>
          </a:solidFill>
        </p:spPr>
        <p:txBody>
          <a:bodyPr wrap="none">
            <a:spAutoFit/>
          </a:bodyPr>
          <a:lstStyle>
            <a:lvl1pPr marL="0" indent="0">
              <a:buNone/>
              <a:defRPr sz="1500" b="0" i="0">
                <a:solidFill>
                  <a:schemeClr val="accent1"/>
                </a:solidFill>
                <a:latin typeface="Roboto Light" panose="02000000000000000000" pitchFamily="2" charset="0"/>
                <a:ea typeface="Roboto Light" panose="02000000000000000000" pitchFamily="2" charset="0"/>
              </a:defRPr>
            </a:lvl1pPr>
            <a:lvl2pPr marL="609203" indent="0">
              <a:buNone/>
              <a:defRPr sz="1998"/>
            </a:lvl2pPr>
            <a:lvl3pPr marL="1218407" indent="0">
              <a:buNone/>
              <a:defRPr sz="1998"/>
            </a:lvl3pPr>
            <a:lvl4pPr marL="1827612" indent="0">
              <a:buNone/>
              <a:defRPr sz="1998"/>
            </a:lvl4pPr>
            <a:lvl5pPr marL="2436817" indent="0">
              <a:buNone/>
              <a:defRPr sz="1998"/>
            </a:lvl5pPr>
          </a:lstStyle>
          <a:p>
            <a:pPr lvl="0"/>
            <a:r>
              <a:rPr lang="en-GB" err="1"/>
              <a:t>mail@certfin.it</a:t>
            </a:r>
            <a:endParaRPr lang="en-IT"/>
          </a:p>
        </p:txBody>
      </p:sp>
    </p:spTree>
    <p:extLst>
      <p:ext uri="{BB962C8B-B14F-4D97-AF65-F5344CB8AC3E}">
        <p14:creationId xmlns:p14="http://schemas.microsoft.com/office/powerpoint/2010/main" val="4055394820"/>
      </p:ext>
    </p:extLst>
  </p:cSld>
  <p:clrMapOvr>
    <a:masterClrMapping/>
  </p:clrMapOvr>
  <p:extLst>
    <p:ext uri="{DCECCB84-F9BA-43D5-87BE-67443E8EF086}">
      <p15:sldGuideLst xmlns:p15="http://schemas.microsoft.com/office/powerpoint/2012/main">
        <p15:guide id="2" pos="5488">
          <p15:clr>
            <a:srgbClr val="FBAE40"/>
          </p15:clr>
        </p15:guide>
        <p15:guide id="3" pos="295">
          <p15:clr>
            <a:srgbClr val="FBAE40"/>
          </p15:clr>
        </p15:guide>
        <p15:guide id="4" orient="horz" pos="282">
          <p15:clr>
            <a:srgbClr val="FBAE40"/>
          </p15:clr>
        </p15:guide>
        <p15:guide id="5" pos="415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s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6" name="Text Placeholder 5"/>
          <p:cNvSpPr>
            <a:spLocks noGrp="1"/>
          </p:cNvSpPr>
          <p:nvPr>
            <p:ph type="body" sz="quarter" idx="12"/>
          </p:nvPr>
        </p:nvSpPr>
        <p:spPr>
          <a:xfrm>
            <a:off x="491648" y="1044000"/>
            <a:ext cx="11121103" cy="5040000"/>
          </a:xfrm>
          <a:prstGeom prst="rect">
            <a:avLst/>
          </a:prstGeom>
        </p:spPr>
        <p:txBody>
          <a:bodyPr vert="horz" numCol="1"/>
          <a:lstStyle>
            <a:lvl1pPr marL="0" indent="0">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it-IT" dirty="0"/>
          </a:p>
        </p:txBody>
      </p:sp>
      <p:sp>
        <p:nvSpPr>
          <p:cNvPr id="5" name="Slide Number Placeholder 5">
            <a:extLst>
              <a:ext uri="{FF2B5EF4-FFF2-40B4-BE49-F238E27FC236}">
                <a16:creationId xmlns:a16="http://schemas.microsoft.com/office/drawing/2014/main" id="{94752D59-AAC6-324A-A735-7BA9F41842F2}"/>
              </a:ext>
            </a:extLst>
          </p:cNvPr>
          <p:cNvSpPr>
            <a:spLocks noGrp="1" noChangeAspect="1"/>
          </p:cNvSpPr>
          <p:nvPr>
            <p:ph type="sldNum" sz="quarter" idx="4"/>
          </p:nvPr>
        </p:nvSpPr>
        <p:spPr>
          <a:xfrm>
            <a:off x="11211787" y="6456441"/>
            <a:ext cx="401454" cy="401559"/>
          </a:xfrm>
          <a:prstGeom prst="rect">
            <a:avLst/>
          </a:prstGeom>
          <a:solidFill>
            <a:schemeClr val="accent1"/>
          </a:solidFill>
          <a:ln w="19050">
            <a:noFill/>
          </a:ln>
        </p:spPr>
        <p:txBody>
          <a:bodyPr vert="horz" lIns="91440" tIns="45720" rIns="91440" bIns="45720" rtlCol="0" anchor="ctr"/>
          <a:lstStyle>
            <a:lvl1pPr algn="ctr">
              <a:defRPr sz="1200" b="0">
                <a:solidFill>
                  <a:schemeClr val="bg2"/>
                </a:solidFill>
                <a:latin typeface="Roboto" panose="02000000000000000000" pitchFamily="2" charset="0"/>
                <a:ea typeface="Roboto" panose="02000000000000000000" pitchFamily="2" charset="0"/>
                <a:cs typeface="Calibri" panose="020F0502020204030204" pitchFamily="34" charset="0"/>
              </a:defRPr>
            </a:lvl1pPr>
          </a:lstStyle>
          <a:p>
            <a:fld id="{7C82378E-73BB-5342-A055-56BDFDE9791A}" type="slidenum">
              <a:rPr lang="en-US" smtClean="0"/>
              <a:pPr/>
              <a:t>‹N›</a:t>
            </a:fld>
            <a:endParaRPr lang="en-US" dirty="0"/>
          </a:p>
        </p:txBody>
      </p:sp>
    </p:spTree>
    <p:extLst>
      <p:ext uri="{BB962C8B-B14F-4D97-AF65-F5344CB8AC3E}">
        <p14:creationId xmlns:p14="http://schemas.microsoft.com/office/powerpoint/2010/main" val="1374367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Due Colonne+High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4" name="Slide Number Placeholder 3"/>
          <p:cNvSpPr>
            <a:spLocks noGrp="1"/>
          </p:cNvSpPr>
          <p:nvPr>
            <p:ph type="sldNum" sz="quarter" idx="11"/>
          </p:nvPr>
        </p:nvSpPr>
        <p:spPr/>
        <p:txBody>
          <a:bodyPr/>
          <a:lstStyle/>
          <a:p>
            <a:fld id="{7C82378E-73BB-5342-A055-56BDFDE9791A}" type="slidenum">
              <a:rPr lang="en-US" smtClean="0"/>
              <a:pPr/>
              <a:t>‹N›</a:t>
            </a:fld>
            <a:endParaRPr lang="en-US" dirty="0"/>
          </a:p>
        </p:txBody>
      </p:sp>
      <p:sp>
        <p:nvSpPr>
          <p:cNvPr id="5" name="Text Placeholder 5">
            <a:extLst>
              <a:ext uri="{FF2B5EF4-FFF2-40B4-BE49-F238E27FC236}">
                <a16:creationId xmlns:a16="http://schemas.microsoft.com/office/drawing/2014/main" id="{0909F2AD-FE0A-D542-AD5C-009B838E8FE6}"/>
              </a:ext>
            </a:extLst>
          </p:cNvPr>
          <p:cNvSpPr>
            <a:spLocks noGrp="1"/>
          </p:cNvSpPr>
          <p:nvPr>
            <p:ph type="body" sz="quarter" idx="13"/>
          </p:nvPr>
        </p:nvSpPr>
        <p:spPr>
          <a:xfrm>
            <a:off x="6379258" y="1043998"/>
            <a:ext cx="5247433" cy="5112000"/>
          </a:xfrm>
          <a:prstGeom prst="rect">
            <a:avLst/>
          </a:prstGeom>
          <a:solidFill>
            <a:schemeClr val="accent5"/>
          </a:solidFill>
        </p:spPr>
        <p:txBody>
          <a:bodyPr vert="horz" lIns="360000" tIns="360000" rIns="360000" bIns="360000" numCol="1" spcCol="720000"/>
          <a:lstStyle>
            <a:lvl1pPr marL="0" indent="0" algn="l">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a:t>
            </a:r>
          </a:p>
        </p:txBody>
      </p:sp>
      <p:sp>
        <p:nvSpPr>
          <p:cNvPr id="8" name="Content Placeholder 3">
            <a:extLst>
              <a:ext uri="{FF2B5EF4-FFF2-40B4-BE49-F238E27FC236}">
                <a16:creationId xmlns:a16="http://schemas.microsoft.com/office/drawing/2014/main" id="{90CAA8E4-57AC-974D-98C3-EC1AF44E2B45}"/>
              </a:ext>
            </a:extLst>
          </p:cNvPr>
          <p:cNvSpPr>
            <a:spLocks noGrp="1"/>
          </p:cNvSpPr>
          <p:nvPr>
            <p:ph sz="half" idx="2"/>
          </p:nvPr>
        </p:nvSpPr>
        <p:spPr>
          <a:xfrm>
            <a:off x="491652" y="1043999"/>
            <a:ext cx="5560553" cy="5111474"/>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vl2pPr>
            <a:lvl3pPr marL="1218773" indent="0">
              <a:buNone/>
              <a:defRPr sz="1866"/>
            </a:lvl3pPr>
            <a:lvl4pPr marL="1828160" indent="0">
              <a:buNone/>
              <a:defRPr sz="1866"/>
            </a:lvl4pPr>
            <a:lvl5pPr marL="2437547" indent="0">
              <a:buNone/>
              <a:defRPr sz="1866"/>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Tree>
    <p:extLst>
      <p:ext uri="{BB962C8B-B14F-4D97-AF65-F5344CB8AC3E}">
        <p14:creationId xmlns:p14="http://schemas.microsoft.com/office/powerpoint/2010/main" val="1691695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Due Colonne+Highlight (Grigi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4" name="Slide Number Placeholder 3"/>
          <p:cNvSpPr>
            <a:spLocks noGrp="1"/>
          </p:cNvSpPr>
          <p:nvPr>
            <p:ph type="sldNum" sz="quarter" idx="11"/>
          </p:nvPr>
        </p:nvSpPr>
        <p:spPr/>
        <p:txBody>
          <a:bodyPr/>
          <a:lstStyle/>
          <a:p>
            <a:fld id="{7C82378E-73BB-5342-A055-56BDFDE9791A}" type="slidenum">
              <a:rPr lang="en-US" smtClean="0"/>
              <a:pPr/>
              <a:t>‹N›</a:t>
            </a:fld>
            <a:endParaRPr lang="en-US" dirty="0"/>
          </a:p>
        </p:txBody>
      </p:sp>
      <p:sp>
        <p:nvSpPr>
          <p:cNvPr id="5" name="Text Placeholder 5">
            <a:extLst>
              <a:ext uri="{FF2B5EF4-FFF2-40B4-BE49-F238E27FC236}">
                <a16:creationId xmlns:a16="http://schemas.microsoft.com/office/drawing/2014/main" id="{0909F2AD-FE0A-D542-AD5C-009B838E8FE6}"/>
              </a:ext>
            </a:extLst>
          </p:cNvPr>
          <p:cNvSpPr>
            <a:spLocks noGrp="1"/>
          </p:cNvSpPr>
          <p:nvPr>
            <p:ph type="body" sz="quarter" idx="13"/>
          </p:nvPr>
        </p:nvSpPr>
        <p:spPr>
          <a:xfrm>
            <a:off x="6379260" y="1043999"/>
            <a:ext cx="5247354" cy="5111475"/>
          </a:xfrm>
          <a:prstGeom prst="rect">
            <a:avLst/>
          </a:prstGeom>
          <a:solidFill>
            <a:schemeClr val="bg2"/>
          </a:solidFill>
        </p:spPr>
        <p:txBody>
          <a:bodyPr vert="horz" lIns="360000" tIns="360000" rIns="360000" bIns="360000" numCol="1" spcCol="720000"/>
          <a:lstStyle>
            <a:lvl1pPr marL="0" indent="0" algn="l">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a:t>
            </a:r>
          </a:p>
        </p:txBody>
      </p:sp>
      <p:sp>
        <p:nvSpPr>
          <p:cNvPr id="8" name="Content Placeholder 3">
            <a:extLst>
              <a:ext uri="{FF2B5EF4-FFF2-40B4-BE49-F238E27FC236}">
                <a16:creationId xmlns:a16="http://schemas.microsoft.com/office/drawing/2014/main" id="{90CAA8E4-57AC-974D-98C3-EC1AF44E2B45}"/>
              </a:ext>
            </a:extLst>
          </p:cNvPr>
          <p:cNvSpPr>
            <a:spLocks noGrp="1"/>
          </p:cNvSpPr>
          <p:nvPr>
            <p:ph sz="half" idx="2"/>
          </p:nvPr>
        </p:nvSpPr>
        <p:spPr>
          <a:xfrm>
            <a:off x="491652" y="1043999"/>
            <a:ext cx="5560553" cy="5111474"/>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vl2pPr>
            <a:lvl3pPr marL="1218773" indent="0">
              <a:buNone/>
              <a:defRPr sz="1866"/>
            </a:lvl3pPr>
            <a:lvl4pPr marL="1828160" indent="0">
              <a:buNone/>
              <a:defRPr sz="1866"/>
            </a:lvl4pPr>
            <a:lvl5pPr marL="2437547" indent="0">
              <a:buNone/>
              <a:defRPr sz="1866"/>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Tree>
    <p:extLst>
      <p:ext uri="{BB962C8B-B14F-4D97-AF65-F5344CB8AC3E}">
        <p14:creationId xmlns:p14="http://schemas.microsoft.com/office/powerpoint/2010/main" val="3344452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esto+High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6" name="Text Placeholder 5"/>
          <p:cNvSpPr>
            <a:spLocks noGrp="1"/>
          </p:cNvSpPr>
          <p:nvPr>
            <p:ph type="body" sz="quarter" idx="12"/>
          </p:nvPr>
        </p:nvSpPr>
        <p:spPr>
          <a:xfrm>
            <a:off x="491648" y="1044000"/>
            <a:ext cx="11121103" cy="2431490"/>
          </a:xfrm>
          <a:prstGeom prst="rect">
            <a:avLst/>
          </a:prstGeom>
        </p:spPr>
        <p:txBody>
          <a:bodyPr vert="horz" numCol="1"/>
          <a:lstStyle>
            <a:lvl1pPr marL="0" indent="0">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it-IT" dirty="0"/>
          </a:p>
        </p:txBody>
      </p:sp>
      <p:sp>
        <p:nvSpPr>
          <p:cNvPr id="5" name="Text Placeholder 5">
            <a:extLst>
              <a:ext uri="{FF2B5EF4-FFF2-40B4-BE49-F238E27FC236}">
                <a16:creationId xmlns:a16="http://schemas.microsoft.com/office/drawing/2014/main" id="{0B20A151-6F70-1946-8E8A-9560E7E7E8F0}"/>
              </a:ext>
            </a:extLst>
          </p:cNvPr>
          <p:cNvSpPr>
            <a:spLocks noGrp="1"/>
          </p:cNvSpPr>
          <p:nvPr>
            <p:ph type="body" sz="quarter" idx="13"/>
          </p:nvPr>
        </p:nvSpPr>
        <p:spPr>
          <a:xfrm>
            <a:off x="491648" y="3724508"/>
            <a:ext cx="11135043" cy="2431490"/>
          </a:xfrm>
          <a:prstGeom prst="rect">
            <a:avLst/>
          </a:prstGeom>
          <a:solidFill>
            <a:schemeClr val="accent5"/>
          </a:solidFill>
        </p:spPr>
        <p:txBody>
          <a:bodyPr vert="horz" lIns="360000" tIns="360000" rIns="360000" bIns="360000" numCol="1" spcCol="720000"/>
          <a:lstStyle>
            <a:lvl1pPr marL="0" indent="0" algn="l">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a:t>
            </a:r>
          </a:p>
        </p:txBody>
      </p:sp>
      <p:sp>
        <p:nvSpPr>
          <p:cNvPr id="8" name="Slide Number Placeholder 5">
            <a:extLst>
              <a:ext uri="{FF2B5EF4-FFF2-40B4-BE49-F238E27FC236}">
                <a16:creationId xmlns:a16="http://schemas.microsoft.com/office/drawing/2014/main" id="{1A4A94EB-FFED-DB49-93AD-A2D2A0D212E1}"/>
              </a:ext>
            </a:extLst>
          </p:cNvPr>
          <p:cNvSpPr>
            <a:spLocks noGrp="1" noChangeAspect="1"/>
          </p:cNvSpPr>
          <p:nvPr>
            <p:ph type="sldNum" sz="quarter" idx="4"/>
          </p:nvPr>
        </p:nvSpPr>
        <p:spPr>
          <a:xfrm>
            <a:off x="11211787" y="6456441"/>
            <a:ext cx="401454" cy="401559"/>
          </a:xfrm>
          <a:prstGeom prst="rect">
            <a:avLst/>
          </a:prstGeom>
          <a:solidFill>
            <a:schemeClr val="accent1"/>
          </a:solidFill>
          <a:ln w="19050">
            <a:noFill/>
          </a:ln>
        </p:spPr>
        <p:txBody>
          <a:bodyPr vert="horz" lIns="91440" tIns="45720" rIns="91440" bIns="45720" rtlCol="0" anchor="ctr"/>
          <a:lstStyle>
            <a:lvl1pPr algn="ctr">
              <a:defRPr sz="1200" b="0">
                <a:solidFill>
                  <a:schemeClr val="bg2"/>
                </a:solidFill>
                <a:latin typeface="Roboto" panose="02000000000000000000" pitchFamily="2" charset="0"/>
                <a:ea typeface="Roboto" panose="02000000000000000000" pitchFamily="2" charset="0"/>
                <a:cs typeface="Calibri" panose="020F0502020204030204" pitchFamily="34" charset="0"/>
              </a:defRPr>
            </a:lvl1pPr>
          </a:lstStyle>
          <a:p>
            <a:fld id="{7C82378E-73BB-5342-A055-56BDFDE9791A}" type="slidenum">
              <a:rPr lang="en-US" smtClean="0"/>
              <a:pPr/>
              <a:t>‹N›</a:t>
            </a:fld>
            <a:endParaRPr lang="en-US" dirty="0"/>
          </a:p>
        </p:txBody>
      </p:sp>
    </p:spTree>
    <p:extLst>
      <p:ext uri="{BB962C8B-B14F-4D97-AF65-F5344CB8AC3E}">
        <p14:creationId xmlns:p14="http://schemas.microsoft.com/office/powerpoint/2010/main" val="2544670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Grafici+High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3" name="Content Placeholder 2"/>
          <p:cNvSpPr>
            <a:spLocks noGrp="1"/>
          </p:cNvSpPr>
          <p:nvPr>
            <p:ph sz="half" idx="1"/>
          </p:nvPr>
        </p:nvSpPr>
        <p:spPr>
          <a:xfrm>
            <a:off x="543528" y="1078490"/>
            <a:ext cx="5252967" cy="3771920"/>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atin typeface="Intro Book"/>
                <a:cs typeface="Intro Book"/>
              </a:defRPr>
            </a:lvl2pPr>
            <a:lvl3pPr marL="1218773" indent="0">
              <a:buNone/>
              <a:defRPr sz="1866">
                <a:latin typeface="Intro Book"/>
                <a:cs typeface="Intro Book"/>
              </a:defRPr>
            </a:lvl3pPr>
            <a:lvl4pPr marL="1828160" indent="0">
              <a:buNone/>
              <a:defRPr sz="1866">
                <a:latin typeface="Intro Book"/>
                <a:cs typeface="Intro Book"/>
              </a:defRPr>
            </a:lvl4pPr>
            <a:lvl5pPr marL="2437547" indent="0">
              <a:buNone/>
              <a:defRPr sz="1866">
                <a:latin typeface="Intro Book"/>
                <a:cs typeface="Intro Book"/>
              </a:defRPr>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
        <p:nvSpPr>
          <p:cNvPr id="4" name="Content Placeholder 3"/>
          <p:cNvSpPr>
            <a:spLocks noGrp="1"/>
          </p:cNvSpPr>
          <p:nvPr>
            <p:ph sz="half" idx="2"/>
          </p:nvPr>
        </p:nvSpPr>
        <p:spPr>
          <a:xfrm>
            <a:off x="6360275" y="1078490"/>
            <a:ext cx="5252967" cy="3771920"/>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vl2pPr>
            <a:lvl3pPr marL="1218773" indent="0">
              <a:buNone/>
              <a:defRPr sz="1866"/>
            </a:lvl3pPr>
            <a:lvl4pPr marL="1828160" indent="0">
              <a:buNone/>
              <a:defRPr sz="1866"/>
            </a:lvl4pPr>
            <a:lvl5pPr marL="2437547" indent="0">
              <a:buNone/>
              <a:defRPr sz="1866"/>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
        <p:nvSpPr>
          <p:cNvPr id="7" name="Slide Number Placeholder 6"/>
          <p:cNvSpPr>
            <a:spLocks noGrp="1"/>
          </p:cNvSpPr>
          <p:nvPr>
            <p:ph type="sldNum" sz="quarter" idx="12"/>
          </p:nvPr>
        </p:nvSpPr>
        <p:spPr/>
        <p:txBody>
          <a:bodyPr/>
          <a:lstStyle/>
          <a:p>
            <a:fld id="{7C82378E-73BB-5342-A055-56BDFDE9791A}" type="slidenum">
              <a:rPr lang="en-US" smtClean="0"/>
              <a:t>‹N›</a:t>
            </a:fld>
            <a:endParaRPr lang="en-US"/>
          </a:p>
        </p:txBody>
      </p:sp>
      <p:sp>
        <p:nvSpPr>
          <p:cNvPr id="10" name="Text Placeholder 5">
            <a:extLst>
              <a:ext uri="{FF2B5EF4-FFF2-40B4-BE49-F238E27FC236}">
                <a16:creationId xmlns:a16="http://schemas.microsoft.com/office/drawing/2014/main" id="{D561C5EF-5F4A-8546-A2B4-45788290772D}"/>
              </a:ext>
            </a:extLst>
          </p:cNvPr>
          <p:cNvSpPr>
            <a:spLocks noGrp="1"/>
          </p:cNvSpPr>
          <p:nvPr>
            <p:ph type="body" sz="quarter" idx="13"/>
          </p:nvPr>
        </p:nvSpPr>
        <p:spPr>
          <a:xfrm>
            <a:off x="543527" y="4951141"/>
            <a:ext cx="11083164" cy="1405055"/>
          </a:xfrm>
          <a:prstGeom prst="rect">
            <a:avLst/>
          </a:prstGeom>
          <a:solidFill>
            <a:schemeClr val="accent5"/>
          </a:solidFill>
        </p:spPr>
        <p:txBody>
          <a:bodyPr vert="horz" lIns="360000" tIns="360000" rIns="360000" bIns="360000" numCol="1" spcCol="720000" anchor="ctr"/>
          <a:lstStyle>
            <a:lvl1pPr marL="0" indent="0" algn="l">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a:t>
            </a:r>
          </a:p>
        </p:txBody>
      </p:sp>
    </p:spTree>
    <p:extLst>
      <p:ext uri="{BB962C8B-B14F-4D97-AF65-F5344CB8AC3E}">
        <p14:creationId xmlns:p14="http://schemas.microsoft.com/office/powerpoint/2010/main" val="3542113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Grafici+Tes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3" name="Content Placeholder 2"/>
          <p:cNvSpPr>
            <a:spLocks noGrp="1"/>
          </p:cNvSpPr>
          <p:nvPr>
            <p:ph sz="half" idx="1"/>
          </p:nvPr>
        </p:nvSpPr>
        <p:spPr>
          <a:xfrm>
            <a:off x="543528" y="2550451"/>
            <a:ext cx="5252967" cy="3771920"/>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atin typeface="Intro Book"/>
                <a:cs typeface="Intro Book"/>
              </a:defRPr>
            </a:lvl2pPr>
            <a:lvl3pPr marL="1218773" indent="0">
              <a:buNone/>
              <a:defRPr sz="1866">
                <a:latin typeface="Intro Book"/>
                <a:cs typeface="Intro Book"/>
              </a:defRPr>
            </a:lvl3pPr>
            <a:lvl4pPr marL="1828160" indent="0">
              <a:buNone/>
              <a:defRPr sz="1866">
                <a:latin typeface="Intro Book"/>
                <a:cs typeface="Intro Book"/>
              </a:defRPr>
            </a:lvl4pPr>
            <a:lvl5pPr marL="2437547" indent="0">
              <a:buNone/>
              <a:defRPr sz="1866">
                <a:latin typeface="Intro Book"/>
                <a:cs typeface="Intro Book"/>
              </a:defRPr>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
        <p:nvSpPr>
          <p:cNvPr id="4" name="Content Placeholder 3"/>
          <p:cNvSpPr>
            <a:spLocks noGrp="1"/>
          </p:cNvSpPr>
          <p:nvPr>
            <p:ph sz="half" idx="2"/>
          </p:nvPr>
        </p:nvSpPr>
        <p:spPr>
          <a:xfrm>
            <a:off x="6360275" y="2550451"/>
            <a:ext cx="5252967" cy="3771920"/>
          </a:xfrm>
          <a:prstGeom prst="rect">
            <a:avLst/>
          </a:prstGeom>
        </p:spPr>
        <p:txBody>
          <a:bodyPr/>
          <a:lstStyle>
            <a:lvl1pPr marL="0" indent="0">
              <a:lnSpc>
                <a:spcPct val="120000"/>
              </a:lnSpc>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buNone/>
              <a:defRPr sz="1866"/>
            </a:lvl2pPr>
            <a:lvl3pPr marL="1218773" indent="0">
              <a:buNone/>
              <a:defRPr sz="1866"/>
            </a:lvl3pPr>
            <a:lvl4pPr marL="1828160" indent="0">
              <a:buNone/>
              <a:defRPr sz="1866"/>
            </a:lvl4pPr>
            <a:lvl5pPr marL="2437547" indent="0">
              <a:buNone/>
              <a:defRPr sz="1866"/>
            </a:lvl5pPr>
            <a:lvl6pPr>
              <a:defRPr sz="2399"/>
            </a:lvl6pPr>
            <a:lvl7pPr>
              <a:defRPr sz="2399"/>
            </a:lvl7pPr>
            <a:lvl8pPr>
              <a:defRPr sz="2399"/>
            </a:lvl8pPr>
            <a:lvl9pPr>
              <a:defRPr sz="2399"/>
            </a:lvl9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a:p>
            <a:pPr lvl="0"/>
            <a:r>
              <a:rPr lang="it-IT" dirty="0" err="1"/>
              <a:t>Fourth</a:t>
            </a:r>
            <a:r>
              <a:rPr lang="it-IT" dirty="0"/>
              <a:t> </a:t>
            </a:r>
            <a:r>
              <a:rPr lang="it-IT" dirty="0" err="1"/>
              <a:t>level</a:t>
            </a:r>
            <a:endParaRPr lang="it-IT" dirty="0"/>
          </a:p>
          <a:p>
            <a:pPr lvl="0"/>
            <a:r>
              <a:rPr lang="it-IT" dirty="0" err="1"/>
              <a:t>Fifth</a:t>
            </a:r>
            <a:r>
              <a:rPr lang="it-IT" dirty="0"/>
              <a:t> </a:t>
            </a:r>
            <a:r>
              <a:rPr lang="it-IT" dirty="0" err="1"/>
              <a:t>level</a:t>
            </a:r>
            <a:endParaRPr lang="en-US" dirty="0"/>
          </a:p>
        </p:txBody>
      </p:sp>
      <p:sp>
        <p:nvSpPr>
          <p:cNvPr id="7" name="Slide Number Placeholder 6"/>
          <p:cNvSpPr>
            <a:spLocks noGrp="1"/>
          </p:cNvSpPr>
          <p:nvPr>
            <p:ph type="sldNum" sz="quarter" idx="12"/>
          </p:nvPr>
        </p:nvSpPr>
        <p:spPr/>
        <p:txBody>
          <a:bodyPr/>
          <a:lstStyle/>
          <a:p>
            <a:fld id="{7C82378E-73BB-5342-A055-56BDFDE9791A}" type="slidenum">
              <a:rPr lang="en-US" smtClean="0"/>
              <a:t>‹N›</a:t>
            </a:fld>
            <a:endParaRPr lang="en-US"/>
          </a:p>
        </p:txBody>
      </p:sp>
      <p:sp>
        <p:nvSpPr>
          <p:cNvPr id="8" name="Text Placeholder 5">
            <a:extLst>
              <a:ext uri="{FF2B5EF4-FFF2-40B4-BE49-F238E27FC236}">
                <a16:creationId xmlns:a16="http://schemas.microsoft.com/office/drawing/2014/main" id="{368B5464-C6A3-734B-AE42-CE54A5D2887D}"/>
              </a:ext>
            </a:extLst>
          </p:cNvPr>
          <p:cNvSpPr>
            <a:spLocks noGrp="1"/>
          </p:cNvSpPr>
          <p:nvPr>
            <p:ph type="body" sz="quarter" idx="13"/>
          </p:nvPr>
        </p:nvSpPr>
        <p:spPr>
          <a:xfrm>
            <a:off x="543527" y="1044000"/>
            <a:ext cx="11069224" cy="1372382"/>
          </a:xfrm>
          <a:prstGeom prst="rect">
            <a:avLst/>
          </a:prstGeom>
        </p:spPr>
        <p:txBody>
          <a:bodyPr vert="horz" numCol="1"/>
          <a:lstStyle>
            <a:lvl1pPr marL="0" indent="0">
              <a:lnSpc>
                <a:spcPct val="120000"/>
              </a:lnSpc>
              <a:buFontTx/>
              <a:buNone/>
              <a:defRPr sz="1799">
                <a:solidFill>
                  <a:schemeClr val="tx2"/>
                </a:solidFill>
                <a:latin typeface="Roboto" panose="02000000000000000000" pitchFamily="2" charset="0"/>
                <a:ea typeface="Roboto" panose="02000000000000000000" pitchFamily="2" charset="0"/>
                <a:cs typeface="Calibri" panose="020F0502020204030204" pitchFamily="34" charset="0"/>
              </a:defRPr>
            </a:lvl1pPr>
            <a:lvl2pPr marL="609387" indent="0">
              <a:lnSpc>
                <a:spcPct val="200000"/>
              </a:lnSpc>
              <a:buFontTx/>
              <a:buNone/>
              <a:defRPr sz="1600">
                <a:latin typeface="Intro Book"/>
                <a:cs typeface="Intro Book"/>
              </a:defRPr>
            </a:lvl2pPr>
            <a:lvl3pPr marL="1218773" indent="0">
              <a:buFontTx/>
              <a:buNone/>
              <a:defRPr sz="1600">
                <a:latin typeface="Intro Light"/>
                <a:cs typeface="Intro Light"/>
              </a:defRPr>
            </a:lvl3pPr>
            <a:lvl4pPr marL="1828160" indent="0">
              <a:buFontTx/>
              <a:buNone/>
              <a:defRPr sz="1600">
                <a:latin typeface="Intro Light"/>
                <a:cs typeface="Intro Light"/>
              </a:defRPr>
            </a:lvl4pPr>
            <a:lvl5pPr marL="2437547" indent="0">
              <a:buFontTx/>
              <a:buNone/>
              <a:defRPr sz="1600">
                <a:latin typeface="Intro Light"/>
                <a:cs typeface="Intro Light"/>
              </a:defRPr>
            </a:lvl5pPr>
          </a:lstStyle>
          <a:p>
            <a:pPr lvl="0"/>
            <a:r>
              <a:rPr lang="it-IT" dirty="0"/>
              <a:t>Click to </a:t>
            </a:r>
            <a:r>
              <a:rPr lang="it-IT" dirty="0" err="1"/>
              <a:t>edit</a:t>
            </a:r>
            <a:r>
              <a:rPr lang="it-IT" dirty="0"/>
              <a:t> Master text </a:t>
            </a:r>
            <a:r>
              <a:rPr lang="it-IT" dirty="0" err="1"/>
              <a:t>styles</a:t>
            </a:r>
            <a:endParaRPr lang="it-IT" dirty="0"/>
          </a:p>
          <a:p>
            <a:pPr lvl="0"/>
            <a:r>
              <a:rPr lang="it-IT" dirty="0"/>
              <a:t>Second </a:t>
            </a:r>
            <a:r>
              <a:rPr lang="it-IT" dirty="0" err="1"/>
              <a:t>level</a:t>
            </a:r>
            <a:endParaRPr lang="it-IT" dirty="0"/>
          </a:p>
          <a:p>
            <a:pPr lvl="0"/>
            <a:r>
              <a:rPr lang="it-IT" dirty="0"/>
              <a:t>Third </a:t>
            </a:r>
            <a:r>
              <a:rPr lang="it-IT" dirty="0" err="1"/>
              <a:t>level</a:t>
            </a:r>
            <a:endParaRPr lang="it-IT" dirty="0"/>
          </a:p>
        </p:txBody>
      </p:sp>
    </p:spTree>
    <p:extLst>
      <p:ext uri="{BB962C8B-B14F-4D97-AF65-F5344CB8AC3E}">
        <p14:creationId xmlns:p14="http://schemas.microsoft.com/office/powerpoint/2010/main" val="2463146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hank_You">
    <p:spTree>
      <p:nvGrpSpPr>
        <p:cNvPr id="1" name=""/>
        <p:cNvGrpSpPr/>
        <p:nvPr/>
      </p:nvGrpSpPr>
      <p:grpSpPr>
        <a:xfrm>
          <a:off x="0" y="0"/>
          <a:ext cx="0" cy="0"/>
          <a:chOff x="0" y="0"/>
          <a:chExt cx="0" cy="0"/>
        </a:xfrm>
      </p:grpSpPr>
      <p:sp>
        <p:nvSpPr>
          <p:cNvPr id="10" name="Title 25">
            <a:extLst>
              <a:ext uri="{FF2B5EF4-FFF2-40B4-BE49-F238E27FC236}">
                <a16:creationId xmlns:a16="http://schemas.microsoft.com/office/drawing/2014/main" id="{A57A26F9-623B-0F43-950F-307F802ABA3F}"/>
              </a:ext>
            </a:extLst>
          </p:cNvPr>
          <p:cNvSpPr>
            <a:spLocks noGrp="1"/>
          </p:cNvSpPr>
          <p:nvPr>
            <p:ph type="title" hasCustomPrompt="1"/>
          </p:nvPr>
        </p:nvSpPr>
        <p:spPr>
          <a:xfrm>
            <a:off x="491100" y="2184616"/>
            <a:ext cx="8157623" cy="2207999"/>
          </a:xfrm>
          <a:prstGeom prst="rect">
            <a:avLst/>
          </a:prstGeom>
        </p:spPr>
        <p:txBody>
          <a:bodyPr vert="horz" anchor="ctr"/>
          <a:lstStyle>
            <a:lvl1pPr>
              <a:lnSpc>
                <a:spcPct val="100000"/>
              </a:lnSpc>
              <a:defRPr sz="6396" b="1" i="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r>
              <a:rPr lang="it-IT"/>
              <a:t>Grazie! (</a:t>
            </a:r>
            <a:r>
              <a:rPr lang="it-IT" err="1"/>
              <a:t>Edit</a:t>
            </a:r>
            <a:r>
              <a:rPr lang="it-IT"/>
              <a:t> </a:t>
            </a:r>
            <a:r>
              <a:rPr lang="it-IT" err="1"/>
              <a:t>this</a:t>
            </a:r>
            <a:r>
              <a:rPr lang="it-IT"/>
              <a:t>)</a:t>
            </a:r>
            <a:endParaRPr lang="en-US"/>
          </a:p>
        </p:txBody>
      </p:sp>
      <p:pic>
        <p:nvPicPr>
          <p:cNvPr id="12" name="Picture 11">
            <a:extLst>
              <a:ext uri="{FF2B5EF4-FFF2-40B4-BE49-F238E27FC236}">
                <a16:creationId xmlns:a16="http://schemas.microsoft.com/office/drawing/2014/main" id="{5F5FBD73-2C33-204D-B69C-03AE17A596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9136" y="345263"/>
            <a:ext cx="1487538" cy="524811"/>
          </a:xfrm>
          <a:prstGeom prst="rect">
            <a:avLst/>
          </a:prstGeom>
        </p:spPr>
      </p:pic>
      <p:sp>
        <p:nvSpPr>
          <p:cNvPr id="18" name="Text Placeholder 4">
            <a:extLst>
              <a:ext uri="{FF2B5EF4-FFF2-40B4-BE49-F238E27FC236}">
                <a16:creationId xmlns:a16="http://schemas.microsoft.com/office/drawing/2014/main" id="{DB64861F-9C3B-0D45-8AAC-E7120732912E}"/>
              </a:ext>
            </a:extLst>
          </p:cNvPr>
          <p:cNvSpPr>
            <a:spLocks noGrp="1"/>
          </p:cNvSpPr>
          <p:nvPr>
            <p:ph type="body" sz="quarter" idx="15" hasCustomPrompt="1"/>
          </p:nvPr>
        </p:nvSpPr>
        <p:spPr>
          <a:xfrm>
            <a:off x="491100" y="6189578"/>
            <a:ext cx="1410597" cy="323165"/>
          </a:xfrm>
          <a:prstGeom prst="rect">
            <a:avLst/>
          </a:prstGeom>
          <a:solidFill>
            <a:schemeClr val="bg1"/>
          </a:solidFill>
        </p:spPr>
        <p:txBody>
          <a:bodyPr wrap="none">
            <a:spAutoFit/>
          </a:bodyPr>
          <a:lstStyle>
            <a:lvl1pPr marL="0" indent="0">
              <a:buNone/>
              <a:defRPr sz="1500" b="0" i="0">
                <a:solidFill>
                  <a:schemeClr val="accent1"/>
                </a:solidFill>
                <a:latin typeface="Roboto Light" panose="02000000000000000000" pitchFamily="2" charset="0"/>
                <a:ea typeface="Roboto Light" panose="02000000000000000000" pitchFamily="2" charset="0"/>
              </a:defRPr>
            </a:lvl1pPr>
            <a:lvl2pPr marL="609203" indent="0">
              <a:buNone/>
              <a:defRPr sz="1998"/>
            </a:lvl2pPr>
            <a:lvl3pPr marL="1218407" indent="0">
              <a:buNone/>
              <a:defRPr sz="1998"/>
            </a:lvl3pPr>
            <a:lvl4pPr marL="1827612" indent="0">
              <a:buNone/>
              <a:defRPr sz="1998"/>
            </a:lvl4pPr>
            <a:lvl5pPr marL="2436817" indent="0">
              <a:buNone/>
              <a:defRPr sz="1998"/>
            </a:lvl5pPr>
          </a:lstStyle>
          <a:p>
            <a:pPr lvl="0"/>
            <a:r>
              <a:rPr lang="en-GB" err="1"/>
              <a:t>mail@certfin.it</a:t>
            </a:r>
            <a:endParaRPr lang="en-IT"/>
          </a:p>
        </p:txBody>
      </p:sp>
    </p:spTree>
    <p:extLst>
      <p:ext uri="{BB962C8B-B14F-4D97-AF65-F5344CB8AC3E}">
        <p14:creationId xmlns:p14="http://schemas.microsoft.com/office/powerpoint/2010/main" val="3347588821"/>
      </p:ext>
    </p:extLst>
  </p:cSld>
  <p:clrMapOvr>
    <a:masterClrMapping/>
  </p:clrMapOvr>
  <p:extLst>
    <p:ext uri="{DCECCB84-F9BA-43D5-87BE-67443E8EF086}">
      <p15:sldGuideLst xmlns:p15="http://schemas.microsoft.com/office/powerpoint/2012/main">
        <p15:guide id="2" pos="5488">
          <p15:clr>
            <a:srgbClr val="FBAE40"/>
          </p15:clr>
        </p15:guide>
        <p15:guide id="3" pos="295">
          <p15:clr>
            <a:srgbClr val="FBAE40"/>
          </p15:clr>
        </p15:guide>
        <p15:guide id="4" orient="horz" pos="282">
          <p15:clr>
            <a:srgbClr val="FBAE40"/>
          </p15:clr>
        </p15:guide>
        <p15:guide id="5" pos="415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PPT_v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2F97E-E792-E344-B092-885497352C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9" name="Subtitle 2">
            <a:extLst>
              <a:ext uri="{FF2B5EF4-FFF2-40B4-BE49-F238E27FC236}">
                <a16:creationId xmlns:a16="http://schemas.microsoft.com/office/drawing/2014/main" id="{C8D2AFA4-96B8-9445-A0BD-C2A3C7B9FFAA}"/>
              </a:ext>
            </a:extLst>
          </p:cNvPr>
          <p:cNvSpPr>
            <a:spLocks noGrp="1"/>
          </p:cNvSpPr>
          <p:nvPr>
            <p:ph type="subTitle" idx="1" hasCustomPrompt="1"/>
          </p:nvPr>
        </p:nvSpPr>
        <p:spPr>
          <a:xfrm>
            <a:off x="491885" y="5565944"/>
            <a:ext cx="5373685" cy="946796"/>
          </a:xfrm>
          <a:prstGeom prst="rect">
            <a:avLst/>
          </a:prstGeom>
        </p:spPr>
        <p:txBody>
          <a:bodyPr/>
          <a:lstStyle>
            <a:lvl1pPr marL="0" indent="0" algn="l">
              <a:buNone/>
              <a:defRPr sz="1999" b="0" i="0">
                <a:solidFill>
                  <a:schemeClr val="bg1"/>
                </a:solidFill>
                <a:latin typeface="Roboto Light" panose="02000000000000000000" pitchFamily="2" charset="0"/>
                <a:ea typeface="Roboto Light" panose="02000000000000000000" pitchFamily="2" charset="0"/>
                <a:cs typeface="Calibri" panose="020F0502020204030204" pitchFamily="34" charset="0"/>
              </a:defRPr>
            </a:lvl1pPr>
            <a:lvl2pPr marL="609387" indent="0" algn="ctr">
              <a:buNone/>
              <a:defRPr>
                <a:solidFill>
                  <a:schemeClr val="tx1">
                    <a:tint val="75000"/>
                  </a:schemeClr>
                </a:solidFill>
              </a:defRPr>
            </a:lvl2pPr>
            <a:lvl3pPr marL="1218773" indent="0" algn="ctr">
              <a:buNone/>
              <a:defRPr>
                <a:solidFill>
                  <a:schemeClr val="tx1">
                    <a:tint val="75000"/>
                  </a:schemeClr>
                </a:solidFill>
              </a:defRPr>
            </a:lvl3pPr>
            <a:lvl4pPr marL="1828160" indent="0" algn="ctr">
              <a:buNone/>
              <a:defRPr>
                <a:solidFill>
                  <a:schemeClr val="tx1">
                    <a:tint val="75000"/>
                  </a:schemeClr>
                </a:solidFill>
              </a:defRPr>
            </a:lvl4pPr>
            <a:lvl5pPr marL="2437547" indent="0" algn="ctr">
              <a:buNone/>
              <a:defRPr>
                <a:solidFill>
                  <a:schemeClr val="tx1">
                    <a:tint val="75000"/>
                  </a:schemeClr>
                </a:solidFill>
              </a:defRPr>
            </a:lvl5pPr>
            <a:lvl6pPr marL="3046934" indent="0" algn="ctr">
              <a:buNone/>
              <a:defRPr>
                <a:solidFill>
                  <a:schemeClr val="tx1">
                    <a:tint val="75000"/>
                  </a:schemeClr>
                </a:solidFill>
              </a:defRPr>
            </a:lvl6pPr>
            <a:lvl7pPr marL="3656320" indent="0" algn="ctr">
              <a:buNone/>
              <a:defRPr>
                <a:solidFill>
                  <a:schemeClr val="tx1">
                    <a:tint val="75000"/>
                  </a:schemeClr>
                </a:solidFill>
              </a:defRPr>
            </a:lvl7pPr>
            <a:lvl8pPr marL="4265707" indent="0" algn="ctr">
              <a:buNone/>
              <a:defRPr>
                <a:solidFill>
                  <a:schemeClr val="tx1">
                    <a:tint val="75000"/>
                  </a:schemeClr>
                </a:solidFill>
              </a:defRPr>
            </a:lvl8pPr>
            <a:lvl9pPr marL="4875094" indent="0" algn="ctr">
              <a:buNone/>
              <a:defRPr>
                <a:solidFill>
                  <a:schemeClr val="tx1">
                    <a:tint val="75000"/>
                  </a:schemeClr>
                </a:solidFill>
              </a:defRPr>
            </a:lvl9pPr>
          </a:lstStyle>
          <a:p>
            <a:r>
              <a:rPr lang="en-GB" err="1"/>
              <a:t>Autore</a:t>
            </a:r>
            <a:endParaRPr lang="en-GB"/>
          </a:p>
          <a:p>
            <a:r>
              <a:rPr lang="en-GB" err="1"/>
              <a:t>Ruolo</a:t>
            </a:r>
            <a:endParaRPr lang="en-US"/>
          </a:p>
        </p:txBody>
      </p:sp>
      <p:sp>
        <p:nvSpPr>
          <p:cNvPr id="10" name="Title 25">
            <a:extLst>
              <a:ext uri="{FF2B5EF4-FFF2-40B4-BE49-F238E27FC236}">
                <a16:creationId xmlns:a16="http://schemas.microsoft.com/office/drawing/2014/main" id="{47401747-CD43-9D49-A26E-D39C79DD3307}"/>
              </a:ext>
            </a:extLst>
          </p:cNvPr>
          <p:cNvSpPr>
            <a:spLocks noGrp="1"/>
          </p:cNvSpPr>
          <p:nvPr>
            <p:ph type="title" hasCustomPrompt="1"/>
          </p:nvPr>
        </p:nvSpPr>
        <p:spPr>
          <a:xfrm>
            <a:off x="491100" y="3358720"/>
            <a:ext cx="8157623" cy="2207999"/>
          </a:xfrm>
          <a:prstGeom prst="rect">
            <a:avLst/>
          </a:prstGeom>
        </p:spPr>
        <p:txBody>
          <a:bodyPr vert="horz" anchor="ctr"/>
          <a:lstStyle>
            <a:lvl1pPr>
              <a:lnSpc>
                <a:spcPct val="100000"/>
              </a:lnSpc>
              <a:defRPr sz="6398" b="1" i="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r>
              <a:rPr lang="it-IT"/>
              <a:t>Click to </a:t>
            </a:r>
            <a:r>
              <a:rPr lang="it-IT" err="1"/>
              <a:t>edit</a:t>
            </a:r>
            <a:r>
              <a:rPr lang="it-IT"/>
              <a:t> master </a:t>
            </a:r>
            <a:r>
              <a:rPr lang="it-IT" err="1"/>
              <a:t>title</a:t>
            </a:r>
            <a:r>
              <a:rPr lang="it-IT"/>
              <a:t> style</a:t>
            </a:r>
            <a:endParaRPr lang="en-US"/>
          </a:p>
        </p:txBody>
      </p:sp>
      <p:pic>
        <p:nvPicPr>
          <p:cNvPr id="12" name="Picture 11">
            <a:extLst>
              <a:ext uri="{FF2B5EF4-FFF2-40B4-BE49-F238E27FC236}">
                <a16:creationId xmlns:a16="http://schemas.microsoft.com/office/drawing/2014/main" id="{D6E4B1B1-8FE9-8C40-9768-0891307ECC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9136" y="345261"/>
            <a:ext cx="1487538" cy="524811"/>
          </a:xfrm>
          <a:prstGeom prst="rect">
            <a:avLst/>
          </a:prstGeom>
        </p:spPr>
      </p:pic>
      <p:sp>
        <p:nvSpPr>
          <p:cNvPr id="11" name="Text Placeholder 4">
            <a:extLst>
              <a:ext uri="{FF2B5EF4-FFF2-40B4-BE49-F238E27FC236}">
                <a16:creationId xmlns:a16="http://schemas.microsoft.com/office/drawing/2014/main" id="{90F905E1-F861-2449-844C-9E5A44DDC9D9}"/>
              </a:ext>
            </a:extLst>
          </p:cNvPr>
          <p:cNvSpPr>
            <a:spLocks noGrp="1"/>
          </p:cNvSpPr>
          <p:nvPr>
            <p:ph type="body" sz="quarter" idx="15" hasCustomPrompt="1"/>
          </p:nvPr>
        </p:nvSpPr>
        <p:spPr>
          <a:xfrm>
            <a:off x="599136" y="2877241"/>
            <a:ext cx="3466612" cy="430737"/>
          </a:xfrm>
          <a:prstGeom prst="rect">
            <a:avLst/>
          </a:prstGeom>
          <a:solidFill>
            <a:schemeClr val="bg1"/>
          </a:solidFill>
        </p:spPr>
        <p:txBody>
          <a:bodyPr wrap="none">
            <a:spAutoFit/>
          </a:bodyPr>
          <a:lstStyle>
            <a:lvl1pPr marL="0" indent="0">
              <a:buNone/>
              <a:defRPr sz="1999" b="0" i="0">
                <a:solidFill>
                  <a:schemeClr val="accent1"/>
                </a:solidFill>
                <a:latin typeface="Roboto Light" panose="02000000000000000000" pitchFamily="2" charset="0"/>
                <a:ea typeface="Roboto Light" panose="02000000000000000000" pitchFamily="2" charset="0"/>
              </a:defRPr>
            </a:lvl1pPr>
            <a:lvl2pPr marL="609386" indent="0">
              <a:buNone/>
              <a:defRPr sz="1999"/>
            </a:lvl2pPr>
            <a:lvl3pPr marL="1218773" indent="0">
              <a:buNone/>
              <a:defRPr sz="1999"/>
            </a:lvl3pPr>
            <a:lvl4pPr marL="1828160" indent="0">
              <a:buNone/>
              <a:defRPr sz="1999"/>
            </a:lvl4pPr>
            <a:lvl5pPr marL="2437548" indent="0">
              <a:buNone/>
              <a:defRPr sz="1999"/>
            </a:lvl5pPr>
          </a:lstStyle>
          <a:p>
            <a:pPr lvl="0"/>
            <a:r>
              <a:rPr lang="en-GB"/>
              <a:t>Click here to change this title</a:t>
            </a:r>
            <a:endParaRPr lang="en-IT"/>
          </a:p>
        </p:txBody>
      </p:sp>
    </p:spTree>
    <p:extLst>
      <p:ext uri="{BB962C8B-B14F-4D97-AF65-F5344CB8AC3E}">
        <p14:creationId xmlns:p14="http://schemas.microsoft.com/office/powerpoint/2010/main" val="1823885058"/>
      </p:ext>
    </p:extLst>
  </p:cSld>
  <p:clrMapOvr>
    <a:masterClrMapping/>
  </p:clrMapOvr>
  <p:extLst>
    <p:ext uri="{DCECCB84-F9BA-43D5-87BE-67443E8EF086}">
      <p15:sldGuideLst xmlns:p15="http://schemas.microsoft.com/office/powerpoint/2012/main">
        <p15:guide id="2" pos="5488">
          <p15:clr>
            <a:srgbClr val="FBAE40"/>
          </p15:clr>
        </p15:guide>
        <p15:guide id="3" pos="295">
          <p15:clr>
            <a:srgbClr val="FBAE40"/>
          </p15:clr>
        </p15:guide>
        <p15:guide id="4" orient="horz" pos="282">
          <p15:clr>
            <a:srgbClr val="FBAE40"/>
          </p15:clr>
        </p15:guide>
        <p15:guide id="5" pos="41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_Capitolo">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AFCB06C2-9E89-2F4D-AC7F-EA9D3031AC75}"/>
              </a:ext>
            </a:extLst>
          </p:cNvPr>
          <p:cNvSpPr>
            <a:spLocks noGrp="1"/>
          </p:cNvSpPr>
          <p:nvPr>
            <p:ph type="body" sz="quarter" idx="15" hasCustomPrompt="1"/>
          </p:nvPr>
        </p:nvSpPr>
        <p:spPr>
          <a:xfrm>
            <a:off x="624256" y="3137890"/>
            <a:ext cx="5076027" cy="584625"/>
          </a:xfrm>
          <a:prstGeom prst="rect">
            <a:avLst/>
          </a:prstGeom>
          <a:solidFill>
            <a:schemeClr val="bg1"/>
          </a:solidFill>
        </p:spPr>
        <p:txBody>
          <a:bodyPr wrap="none">
            <a:spAutoFit/>
          </a:bodyPr>
          <a:lstStyle>
            <a:lvl1pPr marL="0" indent="0">
              <a:buNone/>
              <a:defRPr sz="2999" b="0" i="0">
                <a:solidFill>
                  <a:schemeClr val="accent1"/>
                </a:solidFill>
                <a:latin typeface="Roboto Light" panose="02000000000000000000" pitchFamily="2" charset="0"/>
                <a:ea typeface="Roboto Light" panose="02000000000000000000" pitchFamily="2" charset="0"/>
              </a:defRPr>
            </a:lvl1pPr>
            <a:lvl2pPr marL="609386" indent="0">
              <a:buNone/>
              <a:defRPr sz="1999"/>
            </a:lvl2pPr>
            <a:lvl3pPr marL="1218773" indent="0">
              <a:buNone/>
              <a:defRPr sz="1999"/>
            </a:lvl3pPr>
            <a:lvl4pPr marL="1828160" indent="0">
              <a:buNone/>
              <a:defRPr sz="1999"/>
            </a:lvl4pPr>
            <a:lvl5pPr marL="2437548" indent="0">
              <a:buNone/>
              <a:defRPr sz="1999"/>
            </a:lvl5pPr>
          </a:lstStyle>
          <a:p>
            <a:pPr lvl="0"/>
            <a:r>
              <a:rPr lang="en-GB"/>
              <a:t>Click here to change this title</a:t>
            </a:r>
            <a:endParaRPr lang="en-IT"/>
          </a:p>
        </p:txBody>
      </p:sp>
    </p:spTree>
    <p:extLst>
      <p:ext uri="{BB962C8B-B14F-4D97-AF65-F5344CB8AC3E}">
        <p14:creationId xmlns:p14="http://schemas.microsoft.com/office/powerpoint/2010/main" val="2074528426"/>
      </p:ext>
    </p:extLst>
  </p:cSld>
  <p:clrMapOvr>
    <a:masterClrMapping/>
  </p:clrMapOvr>
  <p:extLst>
    <p:ext uri="{DCECCB84-F9BA-43D5-87BE-67443E8EF086}">
      <p15:sldGuideLst xmlns:p15="http://schemas.microsoft.com/office/powerpoint/2012/main">
        <p15:guide id="2" pos="5488">
          <p15:clr>
            <a:srgbClr val="FBAE40"/>
          </p15:clr>
        </p15:guide>
        <p15:guide id="3" pos="295">
          <p15:clr>
            <a:srgbClr val="FBAE40"/>
          </p15:clr>
        </p15:guide>
        <p15:guide id="4" orient="horz" pos="282">
          <p15:clr>
            <a:srgbClr val="FBAE40"/>
          </p15:clr>
        </p15:guide>
        <p15:guide id="5" pos="415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hank_You">
    <p:spTree>
      <p:nvGrpSpPr>
        <p:cNvPr id="1" name=""/>
        <p:cNvGrpSpPr/>
        <p:nvPr/>
      </p:nvGrpSpPr>
      <p:grpSpPr>
        <a:xfrm>
          <a:off x="0" y="0"/>
          <a:ext cx="0" cy="0"/>
          <a:chOff x="0" y="0"/>
          <a:chExt cx="0" cy="0"/>
        </a:xfrm>
      </p:grpSpPr>
      <p:sp>
        <p:nvSpPr>
          <p:cNvPr id="10" name="Title 25">
            <a:extLst>
              <a:ext uri="{FF2B5EF4-FFF2-40B4-BE49-F238E27FC236}">
                <a16:creationId xmlns:a16="http://schemas.microsoft.com/office/drawing/2014/main" id="{A57A26F9-623B-0F43-950F-307F802ABA3F}"/>
              </a:ext>
            </a:extLst>
          </p:cNvPr>
          <p:cNvSpPr>
            <a:spLocks noGrp="1"/>
          </p:cNvSpPr>
          <p:nvPr>
            <p:ph type="title" hasCustomPrompt="1"/>
          </p:nvPr>
        </p:nvSpPr>
        <p:spPr>
          <a:xfrm>
            <a:off x="491100" y="2184614"/>
            <a:ext cx="8157623" cy="2207999"/>
          </a:xfrm>
          <a:prstGeom prst="rect">
            <a:avLst/>
          </a:prstGeom>
        </p:spPr>
        <p:txBody>
          <a:bodyPr vert="horz" anchor="ctr"/>
          <a:lstStyle>
            <a:lvl1pPr>
              <a:lnSpc>
                <a:spcPct val="100000"/>
              </a:lnSpc>
              <a:defRPr sz="6398" b="1" i="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r>
              <a:rPr lang="it-IT"/>
              <a:t>Grazie! (</a:t>
            </a:r>
            <a:r>
              <a:rPr lang="it-IT" err="1"/>
              <a:t>Edit</a:t>
            </a:r>
            <a:r>
              <a:rPr lang="it-IT"/>
              <a:t> </a:t>
            </a:r>
            <a:r>
              <a:rPr lang="it-IT" err="1"/>
              <a:t>this</a:t>
            </a:r>
            <a:r>
              <a:rPr lang="it-IT"/>
              <a:t>)</a:t>
            </a:r>
            <a:endParaRPr lang="en-US"/>
          </a:p>
        </p:txBody>
      </p:sp>
      <p:pic>
        <p:nvPicPr>
          <p:cNvPr id="12" name="Picture 11">
            <a:extLst>
              <a:ext uri="{FF2B5EF4-FFF2-40B4-BE49-F238E27FC236}">
                <a16:creationId xmlns:a16="http://schemas.microsoft.com/office/drawing/2014/main" id="{5F5FBD73-2C33-204D-B69C-03AE17A596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9136" y="345261"/>
            <a:ext cx="1487538" cy="524811"/>
          </a:xfrm>
          <a:prstGeom prst="rect">
            <a:avLst/>
          </a:prstGeom>
        </p:spPr>
      </p:pic>
      <p:sp>
        <p:nvSpPr>
          <p:cNvPr id="18" name="Text Placeholder 4">
            <a:extLst>
              <a:ext uri="{FF2B5EF4-FFF2-40B4-BE49-F238E27FC236}">
                <a16:creationId xmlns:a16="http://schemas.microsoft.com/office/drawing/2014/main" id="{DB64861F-9C3B-0D45-8AAC-E7120732912E}"/>
              </a:ext>
            </a:extLst>
          </p:cNvPr>
          <p:cNvSpPr>
            <a:spLocks noGrp="1"/>
          </p:cNvSpPr>
          <p:nvPr>
            <p:ph type="body" sz="quarter" idx="15" hasCustomPrompt="1"/>
          </p:nvPr>
        </p:nvSpPr>
        <p:spPr>
          <a:xfrm>
            <a:off x="491100" y="6189576"/>
            <a:ext cx="1472477" cy="353921"/>
          </a:xfrm>
          <a:prstGeom prst="rect">
            <a:avLst/>
          </a:prstGeom>
          <a:solidFill>
            <a:schemeClr val="bg1"/>
          </a:solidFill>
        </p:spPr>
        <p:txBody>
          <a:bodyPr wrap="none">
            <a:spAutoFit/>
          </a:bodyPr>
          <a:lstStyle>
            <a:lvl1pPr marL="0" indent="0">
              <a:buNone/>
              <a:defRPr sz="1500" b="0" i="0">
                <a:solidFill>
                  <a:schemeClr val="accent1"/>
                </a:solidFill>
                <a:latin typeface="Roboto Light" panose="02000000000000000000" pitchFamily="2" charset="0"/>
                <a:ea typeface="Roboto Light" panose="02000000000000000000" pitchFamily="2" charset="0"/>
              </a:defRPr>
            </a:lvl1pPr>
            <a:lvl2pPr marL="609386" indent="0">
              <a:buNone/>
              <a:defRPr sz="1999"/>
            </a:lvl2pPr>
            <a:lvl3pPr marL="1218773" indent="0">
              <a:buNone/>
              <a:defRPr sz="1999"/>
            </a:lvl3pPr>
            <a:lvl4pPr marL="1828160" indent="0">
              <a:buNone/>
              <a:defRPr sz="1999"/>
            </a:lvl4pPr>
            <a:lvl5pPr marL="2437548" indent="0">
              <a:buNone/>
              <a:defRPr sz="1999"/>
            </a:lvl5pPr>
          </a:lstStyle>
          <a:p>
            <a:pPr lvl="0"/>
            <a:r>
              <a:rPr lang="en-GB" err="1"/>
              <a:t>mail@certfin.it</a:t>
            </a:r>
            <a:endParaRPr lang="en-IT"/>
          </a:p>
        </p:txBody>
      </p:sp>
    </p:spTree>
    <p:extLst>
      <p:ext uri="{BB962C8B-B14F-4D97-AF65-F5344CB8AC3E}">
        <p14:creationId xmlns:p14="http://schemas.microsoft.com/office/powerpoint/2010/main" val="1347430423"/>
      </p:ext>
    </p:extLst>
  </p:cSld>
  <p:clrMapOvr>
    <a:masterClrMapping/>
  </p:clrMapOvr>
  <p:extLst>
    <p:ext uri="{DCECCB84-F9BA-43D5-87BE-67443E8EF086}">
      <p15:sldGuideLst xmlns:p15="http://schemas.microsoft.com/office/powerpoint/2012/main">
        <p15:guide id="2" pos="5488">
          <p15:clr>
            <a:srgbClr val="FBAE40"/>
          </p15:clr>
        </p15:guide>
        <p15:guide id="3" pos="295">
          <p15:clr>
            <a:srgbClr val="FBAE40"/>
          </p15:clr>
        </p15:guide>
        <p15:guide id="4" orient="horz" pos="282">
          <p15:clr>
            <a:srgbClr val="FBAE40"/>
          </p15:clr>
        </p15:guide>
        <p15:guide id="5" pos="415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5" name="Oggetto 4">
            <a:extLst>
              <a:ext uri="{FF2B5EF4-FFF2-40B4-BE49-F238E27FC236}">
                <a16:creationId xmlns:a16="http://schemas.microsoft.com/office/drawing/2014/main" id="{C920E92A-8C9B-4CCB-A83A-7B4CA2F4A469}"/>
              </a:ext>
            </a:extLst>
          </p:cNvPr>
          <p:cNvGraphicFramePr>
            <a:graphicFrameLocks noChangeAspect="1"/>
          </p:cNvGraphicFramePr>
          <p:nvPr userDrawn="1">
            <p:extLst>
              <p:ext uri="{D42A27DB-BD31-4B8C-83A1-F6EECF244321}">
                <p14:modId xmlns:p14="http://schemas.microsoft.com/office/powerpoint/2010/main" val="39031317"/>
              </p:ext>
            </p:extLst>
          </p:nvPr>
        </p:nvGraphicFramePr>
        <p:xfrm>
          <a:off x="-3292" y="-3388"/>
          <a:ext cx="3946931" cy="1778399"/>
        </p:xfrm>
        <a:graphic>
          <a:graphicData uri="http://schemas.openxmlformats.org/presentationml/2006/ole">
            <mc:AlternateContent xmlns:mc="http://schemas.openxmlformats.org/markup-compatibility/2006">
              <mc:Choice xmlns:v="urn:schemas-microsoft-com:vml" Requires="v">
                <p:oleObj name="CorelPhotoPaint.Image.11" r:id="rId2" imgW="7419960" imgH="3342960" progId="CorelPhotoPaint.Image.11">
                  <p:embed/>
                </p:oleObj>
              </mc:Choice>
              <mc:Fallback>
                <p:oleObj name="CorelPhotoPaint.Image.11" r:id="rId2" imgW="7419960" imgH="3342960" progId="CorelPhotoPaint.Image.11">
                  <p:embed/>
                  <p:pic>
                    <p:nvPicPr>
                      <p:cNvPr id="5" name="Oggetto 4">
                        <a:extLst>
                          <a:ext uri="{FF2B5EF4-FFF2-40B4-BE49-F238E27FC236}">
                            <a16:creationId xmlns:a16="http://schemas.microsoft.com/office/drawing/2014/main" id="{C920E92A-8C9B-4CCB-A83A-7B4CA2F4A469}"/>
                          </a:ext>
                        </a:extLst>
                      </p:cNvPr>
                      <p:cNvPicPr/>
                      <p:nvPr/>
                    </p:nvPicPr>
                    <p:blipFill>
                      <a:blip r:embed="rId3"/>
                      <a:stretch>
                        <a:fillRect/>
                      </a:stretch>
                    </p:blipFill>
                    <p:spPr>
                      <a:xfrm>
                        <a:off x="-3292" y="-3388"/>
                        <a:ext cx="3946931" cy="1778399"/>
                      </a:xfrm>
                      <a:prstGeom prst="rect">
                        <a:avLst/>
                      </a:prstGeom>
                    </p:spPr>
                  </p:pic>
                </p:oleObj>
              </mc:Fallback>
            </mc:AlternateContent>
          </a:graphicData>
        </a:graphic>
      </p:graphicFrame>
      <p:graphicFrame>
        <p:nvGraphicFramePr>
          <p:cNvPr id="6" name="Oggetto 5">
            <a:extLst>
              <a:ext uri="{FF2B5EF4-FFF2-40B4-BE49-F238E27FC236}">
                <a16:creationId xmlns:a16="http://schemas.microsoft.com/office/drawing/2014/main" id="{C1AF6BFE-B436-4934-BB1A-36EC473A84F1}"/>
              </a:ext>
            </a:extLst>
          </p:cNvPr>
          <p:cNvGraphicFramePr>
            <a:graphicFrameLocks noChangeAspect="1"/>
          </p:cNvGraphicFramePr>
          <p:nvPr userDrawn="1">
            <p:extLst>
              <p:ext uri="{D42A27DB-BD31-4B8C-83A1-F6EECF244321}">
                <p14:modId xmlns:p14="http://schemas.microsoft.com/office/powerpoint/2010/main" val="2191982246"/>
              </p:ext>
            </p:extLst>
          </p:nvPr>
        </p:nvGraphicFramePr>
        <p:xfrm>
          <a:off x="8397875" y="5076825"/>
          <a:ext cx="3790950" cy="1781175"/>
        </p:xfrm>
        <a:graphic>
          <a:graphicData uri="http://schemas.openxmlformats.org/presentationml/2006/ole">
            <mc:AlternateContent xmlns:mc="http://schemas.openxmlformats.org/markup-compatibility/2006">
              <mc:Choice xmlns:v="urn:schemas-microsoft-com:vml" Requires="v">
                <p:oleObj name="CorelPhotoPaint.Image.11" r:id="rId4" imgW="3790800" imgH="1780920" progId="CorelPhotoPaint.Image.11">
                  <p:embed/>
                </p:oleObj>
              </mc:Choice>
              <mc:Fallback>
                <p:oleObj name="CorelPhotoPaint.Image.11" r:id="rId4" imgW="3790800" imgH="1780920" progId="CorelPhotoPaint.Image.11">
                  <p:embed/>
                  <p:pic>
                    <p:nvPicPr>
                      <p:cNvPr id="6" name="Oggetto 5">
                        <a:extLst>
                          <a:ext uri="{FF2B5EF4-FFF2-40B4-BE49-F238E27FC236}">
                            <a16:creationId xmlns:a16="http://schemas.microsoft.com/office/drawing/2014/main" id="{C1AF6BFE-B436-4934-BB1A-36EC473A84F1}"/>
                          </a:ext>
                        </a:extLst>
                      </p:cNvPr>
                      <p:cNvPicPr/>
                      <p:nvPr/>
                    </p:nvPicPr>
                    <p:blipFill>
                      <a:blip r:embed="rId5"/>
                      <a:stretch>
                        <a:fillRect/>
                      </a:stretch>
                    </p:blipFill>
                    <p:spPr>
                      <a:xfrm>
                        <a:off x="8397875" y="5076825"/>
                        <a:ext cx="3790950" cy="1781175"/>
                      </a:xfrm>
                      <a:prstGeom prst="rect">
                        <a:avLst/>
                      </a:prstGeom>
                    </p:spPr>
                  </p:pic>
                </p:oleObj>
              </mc:Fallback>
            </mc:AlternateContent>
          </a:graphicData>
        </a:graphic>
      </p:graphicFrame>
      <p:graphicFrame>
        <p:nvGraphicFramePr>
          <p:cNvPr id="8" name="Oggetto 7">
            <a:extLst>
              <a:ext uri="{FF2B5EF4-FFF2-40B4-BE49-F238E27FC236}">
                <a16:creationId xmlns:a16="http://schemas.microsoft.com/office/drawing/2014/main" id="{6A8D8F6F-F363-4E57-8624-4DD131721A0F}"/>
              </a:ext>
            </a:extLst>
          </p:cNvPr>
          <p:cNvGraphicFramePr>
            <a:graphicFrameLocks noChangeAspect="1"/>
          </p:cNvGraphicFramePr>
          <p:nvPr userDrawn="1">
            <p:extLst>
              <p:ext uri="{D42A27DB-BD31-4B8C-83A1-F6EECF244321}">
                <p14:modId xmlns:p14="http://schemas.microsoft.com/office/powerpoint/2010/main" val="3119352488"/>
              </p:ext>
            </p:extLst>
          </p:nvPr>
        </p:nvGraphicFramePr>
        <p:xfrm>
          <a:off x="1" y="0"/>
          <a:ext cx="4387702" cy="2292481"/>
        </p:xfrm>
        <a:graphic>
          <a:graphicData uri="http://schemas.openxmlformats.org/presentationml/2006/ole">
            <mc:AlternateContent xmlns:mc="http://schemas.openxmlformats.org/markup-compatibility/2006">
              <mc:Choice xmlns:v="urn:schemas-microsoft-com:vml" Requires="v">
                <p:oleObj name="CorelPhotoPaint.Image.11" r:id="rId6" imgW="7839000" imgH="4095720" progId="CorelPhotoPaint.Image.11">
                  <p:embed/>
                </p:oleObj>
              </mc:Choice>
              <mc:Fallback>
                <p:oleObj name="CorelPhotoPaint.Image.11" r:id="rId6" imgW="7839000" imgH="4095720" progId="CorelPhotoPaint.Image.11">
                  <p:embed/>
                  <p:pic>
                    <p:nvPicPr>
                      <p:cNvPr id="8" name="Oggetto 7">
                        <a:extLst>
                          <a:ext uri="{FF2B5EF4-FFF2-40B4-BE49-F238E27FC236}">
                            <a16:creationId xmlns:a16="http://schemas.microsoft.com/office/drawing/2014/main" id="{6A8D8F6F-F363-4E57-8624-4DD131721A0F}"/>
                          </a:ext>
                        </a:extLst>
                      </p:cNvPr>
                      <p:cNvPicPr/>
                      <p:nvPr/>
                    </p:nvPicPr>
                    <p:blipFill>
                      <a:blip r:embed="rId7"/>
                      <a:stretch>
                        <a:fillRect/>
                      </a:stretch>
                    </p:blipFill>
                    <p:spPr>
                      <a:xfrm>
                        <a:off x="1" y="0"/>
                        <a:ext cx="4387702" cy="2292481"/>
                      </a:xfrm>
                      <a:prstGeom prst="rect">
                        <a:avLst/>
                      </a:prstGeom>
                    </p:spPr>
                  </p:pic>
                </p:oleObj>
              </mc:Fallback>
            </mc:AlternateContent>
          </a:graphicData>
        </a:graphic>
      </p:graphicFrame>
      <p:graphicFrame>
        <p:nvGraphicFramePr>
          <p:cNvPr id="9" name="Oggetto 8">
            <a:extLst>
              <a:ext uri="{FF2B5EF4-FFF2-40B4-BE49-F238E27FC236}">
                <a16:creationId xmlns:a16="http://schemas.microsoft.com/office/drawing/2014/main" id="{63CA0DCA-B94E-41AF-B911-54E9C2A841E9}"/>
              </a:ext>
            </a:extLst>
          </p:cNvPr>
          <p:cNvGraphicFramePr>
            <a:graphicFrameLocks noChangeAspect="1"/>
          </p:cNvGraphicFramePr>
          <p:nvPr userDrawn="1">
            <p:extLst>
              <p:ext uri="{D42A27DB-BD31-4B8C-83A1-F6EECF244321}">
                <p14:modId xmlns:p14="http://schemas.microsoft.com/office/powerpoint/2010/main" val="436201105"/>
              </p:ext>
            </p:extLst>
          </p:nvPr>
        </p:nvGraphicFramePr>
        <p:xfrm>
          <a:off x="7204087" y="4246174"/>
          <a:ext cx="4998914" cy="2611826"/>
        </p:xfrm>
        <a:graphic>
          <a:graphicData uri="http://schemas.openxmlformats.org/presentationml/2006/ole">
            <mc:AlternateContent xmlns:mc="http://schemas.openxmlformats.org/markup-compatibility/2006">
              <mc:Choice xmlns:v="urn:schemas-microsoft-com:vml" Requires="v">
                <p:oleObj name="CorelPhotoPaint.Image.11" r:id="rId8" imgW="7839000" imgH="4095720" progId="CorelPhotoPaint.Image.11">
                  <p:embed/>
                </p:oleObj>
              </mc:Choice>
              <mc:Fallback>
                <p:oleObj name="CorelPhotoPaint.Image.11" r:id="rId8" imgW="7839000" imgH="4095720" progId="CorelPhotoPaint.Image.11">
                  <p:embed/>
                  <p:pic>
                    <p:nvPicPr>
                      <p:cNvPr id="9" name="Oggetto 8">
                        <a:extLst>
                          <a:ext uri="{FF2B5EF4-FFF2-40B4-BE49-F238E27FC236}">
                            <a16:creationId xmlns:a16="http://schemas.microsoft.com/office/drawing/2014/main" id="{63CA0DCA-B94E-41AF-B911-54E9C2A841E9}"/>
                          </a:ext>
                        </a:extLst>
                      </p:cNvPr>
                      <p:cNvPicPr/>
                      <p:nvPr/>
                    </p:nvPicPr>
                    <p:blipFill>
                      <a:blip r:embed="rId9"/>
                      <a:stretch>
                        <a:fillRect/>
                      </a:stretch>
                    </p:blipFill>
                    <p:spPr>
                      <a:xfrm>
                        <a:off x="7204087" y="4246174"/>
                        <a:ext cx="4998914" cy="2611826"/>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F2A6787B-6D5A-4A93-BE19-EBC4438D8AE9}"/>
              </a:ext>
            </a:extLst>
          </p:cNvPr>
          <p:cNvSpPr>
            <a:spLocks noGrp="1"/>
          </p:cNvSpPr>
          <p:nvPr>
            <p:ph type="title" hasCustomPrompt="1"/>
          </p:nvPr>
        </p:nvSpPr>
        <p:spPr>
          <a:xfrm>
            <a:off x="3627641" y="108382"/>
            <a:ext cx="4930824" cy="711081"/>
          </a:xfrm>
        </p:spPr>
        <p:txBody>
          <a:bodyPr>
            <a:noAutofit/>
          </a:bodyPr>
          <a:lstStyle>
            <a:lvl1pPr algn="ctr">
              <a:defRPr sz="3200" b="1">
                <a:solidFill>
                  <a:srgbClr val="1E497C"/>
                </a:solidFill>
                <a:latin typeface="Open Sans"/>
              </a:defRPr>
            </a:lvl1pPr>
          </a:lstStyle>
          <a:p>
            <a:r>
              <a:rPr lang="it-IT"/>
              <a:t>Fare clic e inserisci titolo</a:t>
            </a:r>
          </a:p>
        </p:txBody>
      </p:sp>
    </p:spTree>
    <p:extLst>
      <p:ext uri="{BB962C8B-B14F-4D97-AF65-F5344CB8AC3E}">
        <p14:creationId xmlns:p14="http://schemas.microsoft.com/office/powerpoint/2010/main" val="267841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Layout personalizzato">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6E0B1AA7-652A-4900-948A-55E59D927B59}"/>
              </a:ext>
            </a:extLst>
          </p:cNvPr>
          <p:cNvSpPr/>
          <p:nvPr userDrawn="1"/>
        </p:nvSpPr>
        <p:spPr>
          <a:xfrm>
            <a:off x="0" y="110757"/>
            <a:ext cx="12188826" cy="800986"/>
          </a:xfrm>
          <a:prstGeom prst="rect">
            <a:avLst/>
          </a:prstGeom>
          <a:solidFill>
            <a:srgbClr val="0005B5"/>
          </a:solidFill>
          <a:ln>
            <a:solidFill>
              <a:srgbClr val="0005B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0" name="Oggetto 9">
            <a:extLst>
              <a:ext uri="{FF2B5EF4-FFF2-40B4-BE49-F238E27FC236}">
                <a16:creationId xmlns:a16="http://schemas.microsoft.com/office/drawing/2014/main" id="{5DDE7F96-E4B1-429B-932F-CB8C4AF26326}"/>
              </a:ext>
            </a:extLst>
          </p:cNvPr>
          <p:cNvGraphicFramePr>
            <a:graphicFrameLocks noChangeAspect="1"/>
          </p:cNvGraphicFramePr>
          <p:nvPr userDrawn="1">
            <p:extLst>
              <p:ext uri="{D42A27DB-BD31-4B8C-83A1-F6EECF244321}">
                <p14:modId xmlns:p14="http://schemas.microsoft.com/office/powerpoint/2010/main" val="777030626"/>
              </p:ext>
            </p:extLst>
          </p:nvPr>
        </p:nvGraphicFramePr>
        <p:xfrm>
          <a:off x="-1" y="-1568"/>
          <a:ext cx="12188826" cy="918959"/>
        </p:xfrm>
        <a:graphic>
          <a:graphicData uri="http://schemas.openxmlformats.org/presentationml/2006/ole">
            <mc:AlternateContent xmlns:mc="http://schemas.openxmlformats.org/markup-compatibility/2006">
              <mc:Choice xmlns:v="urn:schemas-microsoft-com:vml" Requires="v">
                <p:oleObj name="CorelPhotoPaint.Image.11" r:id="rId2" imgW="12191760" imgH="923760" progId="CorelPhotoPaint.Image.11">
                  <p:embed/>
                </p:oleObj>
              </mc:Choice>
              <mc:Fallback>
                <p:oleObj name="CorelPhotoPaint.Image.11" r:id="rId2" imgW="12191760" imgH="923760" progId="CorelPhotoPaint.Image.11">
                  <p:embed/>
                  <p:pic>
                    <p:nvPicPr>
                      <p:cNvPr id="10" name="Oggetto 9">
                        <a:extLst>
                          <a:ext uri="{FF2B5EF4-FFF2-40B4-BE49-F238E27FC236}">
                            <a16:creationId xmlns:a16="http://schemas.microsoft.com/office/drawing/2014/main" id="{5DDE7F96-E4B1-429B-932F-CB8C4AF26326}"/>
                          </a:ext>
                        </a:extLst>
                      </p:cNvPr>
                      <p:cNvPicPr/>
                      <p:nvPr/>
                    </p:nvPicPr>
                    <p:blipFill>
                      <a:blip r:embed="rId3"/>
                      <a:stretch>
                        <a:fillRect/>
                      </a:stretch>
                    </p:blipFill>
                    <p:spPr>
                      <a:xfrm>
                        <a:off x="-1" y="-1568"/>
                        <a:ext cx="12188826" cy="918959"/>
                      </a:xfrm>
                      <a:prstGeom prst="rect">
                        <a:avLst/>
                      </a:prstGeom>
                    </p:spPr>
                  </p:pic>
                </p:oleObj>
              </mc:Fallback>
            </mc:AlternateContent>
          </a:graphicData>
        </a:graphic>
      </p:graphicFrame>
      <p:graphicFrame>
        <p:nvGraphicFramePr>
          <p:cNvPr id="9" name="Oggetto 8">
            <a:extLst>
              <a:ext uri="{FF2B5EF4-FFF2-40B4-BE49-F238E27FC236}">
                <a16:creationId xmlns:a16="http://schemas.microsoft.com/office/drawing/2014/main" id="{F87C6210-29EB-41FB-97F0-A45D5BF78882}"/>
              </a:ext>
            </a:extLst>
          </p:cNvPr>
          <p:cNvGraphicFramePr>
            <a:graphicFrameLocks noChangeAspect="1"/>
          </p:cNvGraphicFramePr>
          <p:nvPr userDrawn="1">
            <p:extLst>
              <p:ext uri="{D42A27DB-BD31-4B8C-83A1-F6EECF244321}">
                <p14:modId xmlns:p14="http://schemas.microsoft.com/office/powerpoint/2010/main" val="1401979756"/>
              </p:ext>
            </p:extLst>
          </p:nvPr>
        </p:nvGraphicFramePr>
        <p:xfrm>
          <a:off x="0" y="1015252"/>
          <a:ext cx="2364901" cy="5842747"/>
        </p:xfrm>
        <a:graphic>
          <a:graphicData uri="http://schemas.openxmlformats.org/presentationml/2006/ole">
            <mc:AlternateContent xmlns:mc="http://schemas.openxmlformats.org/markup-compatibility/2006">
              <mc:Choice xmlns:v="urn:schemas-microsoft-com:vml" Requires="v">
                <p:oleObj name="CorelPhotoPaint.Image.11" r:id="rId4" imgW="4054680" imgH="10095120" progId="CorelPhotoPaint.Image.11">
                  <p:embed/>
                </p:oleObj>
              </mc:Choice>
              <mc:Fallback>
                <p:oleObj name="CorelPhotoPaint.Image.11" r:id="rId4" imgW="4054680" imgH="10095120" progId="CorelPhotoPaint.Image.11">
                  <p:embed/>
                  <p:pic>
                    <p:nvPicPr>
                      <p:cNvPr id="9" name="Oggetto 8">
                        <a:extLst>
                          <a:ext uri="{FF2B5EF4-FFF2-40B4-BE49-F238E27FC236}">
                            <a16:creationId xmlns:a16="http://schemas.microsoft.com/office/drawing/2014/main" id="{F87C6210-29EB-41FB-97F0-A45D5BF78882}"/>
                          </a:ext>
                        </a:extLst>
                      </p:cNvPr>
                      <p:cNvPicPr/>
                      <p:nvPr/>
                    </p:nvPicPr>
                    <p:blipFill>
                      <a:blip r:embed="rId5"/>
                      <a:stretch>
                        <a:fillRect/>
                      </a:stretch>
                    </p:blipFill>
                    <p:spPr>
                      <a:xfrm>
                        <a:off x="0" y="1015252"/>
                        <a:ext cx="2364901" cy="5842747"/>
                      </a:xfrm>
                      <a:prstGeom prst="rect">
                        <a:avLst/>
                      </a:prstGeom>
                    </p:spPr>
                  </p:pic>
                </p:oleObj>
              </mc:Fallback>
            </mc:AlternateContent>
          </a:graphicData>
        </a:graphic>
      </p:graphicFrame>
      <p:sp>
        <p:nvSpPr>
          <p:cNvPr id="2" name="Titolo 1">
            <a:extLst>
              <a:ext uri="{FF2B5EF4-FFF2-40B4-BE49-F238E27FC236}">
                <a16:creationId xmlns:a16="http://schemas.microsoft.com/office/drawing/2014/main" id="{B844C2A8-0B23-474B-BD95-CE6037F86B41}"/>
              </a:ext>
            </a:extLst>
          </p:cNvPr>
          <p:cNvSpPr>
            <a:spLocks noGrp="1"/>
          </p:cNvSpPr>
          <p:nvPr>
            <p:ph type="title" hasCustomPrompt="1"/>
          </p:nvPr>
        </p:nvSpPr>
        <p:spPr>
          <a:xfrm>
            <a:off x="3627641" y="108382"/>
            <a:ext cx="4930824" cy="711081"/>
          </a:xfrm>
        </p:spPr>
        <p:txBody>
          <a:bodyPr>
            <a:noAutofit/>
          </a:bodyPr>
          <a:lstStyle>
            <a:lvl1pPr algn="ctr">
              <a:defRPr sz="3200" b="1">
                <a:solidFill>
                  <a:schemeClr val="bg1"/>
                </a:solidFill>
                <a:latin typeface="Open Sans"/>
              </a:defRPr>
            </a:lvl1pPr>
          </a:lstStyle>
          <a:p>
            <a:r>
              <a:rPr lang="it-IT"/>
              <a:t>Fare clic e inserisci titolo</a:t>
            </a:r>
          </a:p>
        </p:txBody>
      </p:sp>
      <p:sp>
        <p:nvSpPr>
          <p:cNvPr id="14" name="Rettangolo 13">
            <a:extLst>
              <a:ext uri="{FF2B5EF4-FFF2-40B4-BE49-F238E27FC236}">
                <a16:creationId xmlns:a16="http://schemas.microsoft.com/office/drawing/2014/main" id="{DA755920-0101-4303-89B0-B556B302F5BC}"/>
              </a:ext>
            </a:extLst>
          </p:cNvPr>
          <p:cNvSpPr/>
          <p:nvPr userDrawn="1"/>
        </p:nvSpPr>
        <p:spPr>
          <a:xfrm>
            <a:off x="762596" y="1186007"/>
            <a:ext cx="10660912" cy="5323840"/>
          </a:xfrm>
          <a:prstGeom prst="rect">
            <a:avLst/>
          </a:prstGeom>
          <a:solidFill>
            <a:schemeClr val="bg1"/>
          </a:solidFill>
          <a:ln>
            <a:solidFill>
              <a:schemeClr val="accent3">
                <a:lumMod val="75000"/>
              </a:schemeClr>
            </a:solid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Segnaposto numero diapositiva 6">
            <a:extLst>
              <a:ext uri="{FF2B5EF4-FFF2-40B4-BE49-F238E27FC236}">
                <a16:creationId xmlns:a16="http://schemas.microsoft.com/office/drawing/2014/main" id="{219B6C74-C9CF-4583-A005-D7823A77E2B1}"/>
              </a:ext>
            </a:extLst>
          </p:cNvPr>
          <p:cNvSpPr txBox="1">
            <a:spLocks/>
          </p:cNvSpPr>
          <p:nvPr userDrawn="1"/>
        </p:nvSpPr>
        <p:spPr>
          <a:xfrm>
            <a:off x="9286757" y="6463807"/>
            <a:ext cx="2844059" cy="365125"/>
          </a:xfrm>
          <a:prstGeom prst="rect">
            <a:avLst/>
          </a:prstGeom>
        </p:spPr>
        <p:txBody>
          <a:bodyPr vert="horz" lIns="121899" tIns="60949" rIns="121899" bIns="60949" rtlCol="0" anchor="ctr"/>
          <a:lstStyle>
            <a:defPPr>
              <a:defRPr lang="en-US"/>
            </a:defPPr>
            <a:lvl1pPr marL="0" algn="r" defTabSz="1218987" rtl="0" eaLnBrk="1" latinLnBrk="0" hangingPunct="1">
              <a:defRPr sz="16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96E69268-9C8B-4EBF-A9EE-DC5DC2D48DC3}" type="slidenum">
              <a:rPr lang="en-US" smtClean="0"/>
              <a:pPr/>
              <a:t>‹N›</a:t>
            </a:fld>
            <a:endParaRPr lang="it-IT"/>
          </a:p>
        </p:txBody>
      </p:sp>
      <p:sp>
        <p:nvSpPr>
          <p:cNvPr id="15" name="Segnaposto testo 7">
            <a:extLst>
              <a:ext uri="{FF2B5EF4-FFF2-40B4-BE49-F238E27FC236}">
                <a16:creationId xmlns:a16="http://schemas.microsoft.com/office/drawing/2014/main" id="{BF0AB6FC-C51F-42ED-95A5-D2B152F1D0CB}"/>
              </a:ext>
            </a:extLst>
          </p:cNvPr>
          <p:cNvSpPr>
            <a:spLocks noGrp="1"/>
          </p:cNvSpPr>
          <p:nvPr>
            <p:ph type="body" sz="quarter" idx="16"/>
          </p:nvPr>
        </p:nvSpPr>
        <p:spPr>
          <a:xfrm>
            <a:off x="975598" y="1300556"/>
            <a:ext cx="10238207" cy="2418118"/>
          </a:xfrm>
        </p:spPr>
        <p:txBody>
          <a:bodyPr>
            <a:normAutofit/>
          </a:bodyPr>
          <a:lstStyle>
            <a:lvl1pPr marL="0" indent="0">
              <a:buNone/>
              <a:defRPr sz="2000">
                <a:solidFill>
                  <a:schemeClr val="tx2">
                    <a:lumMod val="75000"/>
                  </a:schemeClr>
                </a:solidFill>
                <a:latin typeface="Open Sans" panose="020B0606030504020204"/>
              </a:defRPr>
            </a:lvl1pPr>
            <a:lvl2pPr>
              <a:defRPr sz="2000">
                <a:solidFill>
                  <a:schemeClr val="tx2">
                    <a:lumMod val="75000"/>
                  </a:schemeClr>
                </a:solidFill>
                <a:latin typeface="Open Sans" panose="020B0606030504020204"/>
              </a:defRPr>
            </a:lvl2pPr>
          </a:lstStyle>
          <a:p>
            <a:pPr lvl="0"/>
            <a:r>
              <a:rPr lang="it-IT"/>
              <a:t>Fare clic per modificare stili del testo dello schema</a:t>
            </a:r>
          </a:p>
          <a:p>
            <a:pPr lvl="1"/>
            <a:r>
              <a:rPr lang="it-IT"/>
              <a:t>Secondo livello</a:t>
            </a:r>
          </a:p>
        </p:txBody>
      </p:sp>
      <p:sp>
        <p:nvSpPr>
          <p:cNvPr id="19" name="Segnaposto testo 7">
            <a:extLst>
              <a:ext uri="{FF2B5EF4-FFF2-40B4-BE49-F238E27FC236}">
                <a16:creationId xmlns:a16="http://schemas.microsoft.com/office/drawing/2014/main" id="{D9D26C60-0BB2-479A-AE85-3E75590B0F40}"/>
              </a:ext>
            </a:extLst>
          </p:cNvPr>
          <p:cNvSpPr>
            <a:spLocks noGrp="1"/>
          </p:cNvSpPr>
          <p:nvPr>
            <p:ph type="body" sz="quarter" idx="17"/>
          </p:nvPr>
        </p:nvSpPr>
        <p:spPr>
          <a:xfrm>
            <a:off x="973949" y="3855197"/>
            <a:ext cx="10238207" cy="2436809"/>
          </a:xfrm>
        </p:spPr>
        <p:txBody>
          <a:bodyPr>
            <a:normAutofit/>
          </a:bodyPr>
          <a:lstStyle>
            <a:lvl1pPr marL="0" indent="0">
              <a:buNone/>
              <a:defRPr sz="2000">
                <a:solidFill>
                  <a:schemeClr val="tx2">
                    <a:lumMod val="75000"/>
                  </a:schemeClr>
                </a:solidFill>
                <a:latin typeface="Open Sans" panose="020B0606030504020204"/>
              </a:defRPr>
            </a:lvl1pPr>
            <a:lvl2pPr>
              <a:defRPr sz="2000">
                <a:solidFill>
                  <a:schemeClr val="tx2">
                    <a:lumMod val="75000"/>
                  </a:schemeClr>
                </a:solidFill>
                <a:latin typeface="Open Sans" panose="020B0606030504020204"/>
              </a:defRPr>
            </a:lvl2pPr>
          </a:lstStyle>
          <a:p>
            <a:pPr lvl="0"/>
            <a:r>
              <a:rPr lang="it-IT"/>
              <a:t>Fare clic per modificare stili del testo dello schema</a:t>
            </a:r>
          </a:p>
          <a:p>
            <a:pPr lvl="1"/>
            <a:r>
              <a:rPr lang="it-IT"/>
              <a:t>Secondo livello</a:t>
            </a:r>
          </a:p>
        </p:txBody>
      </p:sp>
      <p:graphicFrame>
        <p:nvGraphicFramePr>
          <p:cNvPr id="12" name="Oggetto 11">
            <a:extLst>
              <a:ext uri="{FF2B5EF4-FFF2-40B4-BE49-F238E27FC236}">
                <a16:creationId xmlns:a16="http://schemas.microsoft.com/office/drawing/2014/main" id="{F40A8AD9-4306-4BE0-A98D-8D8CA61D9E0F}"/>
              </a:ext>
            </a:extLst>
          </p:cNvPr>
          <p:cNvGraphicFramePr>
            <a:graphicFrameLocks noChangeAspect="1"/>
          </p:cNvGraphicFramePr>
          <p:nvPr userDrawn="1">
            <p:extLst>
              <p:ext uri="{D42A27DB-BD31-4B8C-83A1-F6EECF244321}">
                <p14:modId xmlns:p14="http://schemas.microsoft.com/office/powerpoint/2010/main" val="1292719992"/>
              </p:ext>
            </p:extLst>
          </p:nvPr>
        </p:nvGraphicFramePr>
        <p:xfrm>
          <a:off x="153816" y="58227"/>
          <a:ext cx="2118738" cy="840900"/>
        </p:xfrm>
        <a:graphic>
          <a:graphicData uri="http://schemas.openxmlformats.org/presentationml/2006/ole">
            <mc:AlternateContent xmlns:mc="http://schemas.openxmlformats.org/markup-compatibility/2006">
              <mc:Choice xmlns:v="urn:schemas-microsoft-com:vml" Requires="v">
                <p:oleObj name="CorelPhotoPaint.Image.11" r:id="rId6" imgW="2447640" imgH="971280" progId="CorelPhotoPaint.Image.11">
                  <p:embed/>
                </p:oleObj>
              </mc:Choice>
              <mc:Fallback>
                <p:oleObj name="CorelPhotoPaint.Image.11" r:id="rId6" imgW="2447640" imgH="971280" progId="CorelPhotoPaint.Image.11">
                  <p:embed/>
                  <p:pic>
                    <p:nvPicPr>
                      <p:cNvPr id="12" name="Oggetto 11">
                        <a:extLst>
                          <a:ext uri="{FF2B5EF4-FFF2-40B4-BE49-F238E27FC236}">
                            <a16:creationId xmlns:a16="http://schemas.microsoft.com/office/drawing/2014/main" id="{F40A8AD9-4306-4BE0-A98D-8D8CA61D9E0F}"/>
                          </a:ext>
                        </a:extLst>
                      </p:cNvPr>
                      <p:cNvPicPr/>
                      <p:nvPr/>
                    </p:nvPicPr>
                    <p:blipFill>
                      <a:blip r:embed="rId7"/>
                      <a:stretch>
                        <a:fillRect/>
                      </a:stretch>
                    </p:blipFill>
                    <p:spPr>
                      <a:xfrm>
                        <a:off x="153816" y="58227"/>
                        <a:ext cx="2118738" cy="840900"/>
                      </a:xfrm>
                      <a:prstGeom prst="rect">
                        <a:avLst/>
                      </a:prstGeom>
                    </p:spPr>
                  </p:pic>
                </p:oleObj>
              </mc:Fallback>
            </mc:AlternateContent>
          </a:graphicData>
        </a:graphic>
      </p:graphicFrame>
    </p:spTree>
    <p:extLst>
      <p:ext uri="{BB962C8B-B14F-4D97-AF65-F5344CB8AC3E}">
        <p14:creationId xmlns:p14="http://schemas.microsoft.com/office/powerpoint/2010/main" val="267299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9EBAE56-3E57-40E7-A86A-6A095FB25FD3}"/>
              </a:ext>
            </a:extLst>
          </p:cNvPr>
          <p:cNvSpPr/>
          <p:nvPr userDrawn="1"/>
        </p:nvSpPr>
        <p:spPr>
          <a:xfrm>
            <a:off x="0" y="110757"/>
            <a:ext cx="12188826" cy="800986"/>
          </a:xfrm>
          <a:prstGeom prst="rect">
            <a:avLst/>
          </a:prstGeom>
          <a:solidFill>
            <a:srgbClr val="0005B5"/>
          </a:solidFill>
          <a:ln>
            <a:solidFill>
              <a:srgbClr val="0005B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9" name="Oggetto 8">
            <a:extLst>
              <a:ext uri="{FF2B5EF4-FFF2-40B4-BE49-F238E27FC236}">
                <a16:creationId xmlns:a16="http://schemas.microsoft.com/office/drawing/2014/main" id="{F87C6210-29EB-41FB-97F0-A45D5BF78882}"/>
              </a:ext>
            </a:extLst>
          </p:cNvPr>
          <p:cNvGraphicFramePr>
            <a:graphicFrameLocks noChangeAspect="1"/>
          </p:cNvGraphicFramePr>
          <p:nvPr userDrawn="1">
            <p:extLst>
              <p:ext uri="{D42A27DB-BD31-4B8C-83A1-F6EECF244321}">
                <p14:modId xmlns:p14="http://schemas.microsoft.com/office/powerpoint/2010/main" val="98645361"/>
              </p:ext>
            </p:extLst>
          </p:nvPr>
        </p:nvGraphicFramePr>
        <p:xfrm>
          <a:off x="0" y="1015252"/>
          <a:ext cx="2364901" cy="5842747"/>
        </p:xfrm>
        <a:graphic>
          <a:graphicData uri="http://schemas.openxmlformats.org/presentationml/2006/ole">
            <mc:AlternateContent xmlns:mc="http://schemas.openxmlformats.org/markup-compatibility/2006">
              <mc:Choice xmlns:v="urn:schemas-microsoft-com:vml" Requires="v">
                <p:oleObj name="CorelPhotoPaint.Image.11" r:id="rId2" imgW="4054680" imgH="10095120" progId="CorelPhotoPaint.Image.11">
                  <p:embed/>
                </p:oleObj>
              </mc:Choice>
              <mc:Fallback>
                <p:oleObj name="CorelPhotoPaint.Image.11" r:id="rId2" imgW="4054680" imgH="10095120" progId="CorelPhotoPaint.Image.11">
                  <p:embed/>
                  <p:pic>
                    <p:nvPicPr>
                      <p:cNvPr id="9" name="Oggetto 8">
                        <a:extLst>
                          <a:ext uri="{FF2B5EF4-FFF2-40B4-BE49-F238E27FC236}">
                            <a16:creationId xmlns:a16="http://schemas.microsoft.com/office/drawing/2014/main" id="{F87C6210-29EB-41FB-97F0-A45D5BF78882}"/>
                          </a:ext>
                        </a:extLst>
                      </p:cNvPr>
                      <p:cNvPicPr/>
                      <p:nvPr/>
                    </p:nvPicPr>
                    <p:blipFill>
                      <a:blip r:embed="rId3"/>
                      <a:stretch>
                        <a:fillRect/>
                      </a:stretch>
                    </p:blipFill>
                    <p:spPr>
                      <a:xfrm>
                        <a:off x="0" y="1015252"/>
                        <a:ext cx="2364901" cy="5842747"/>
                      </a:xfrm>
                      <a:prstGeom prst="rect">
                        <a:avLst/>
                      </a:prstGeom>
                    </p:spPr>
                  </p:pic>
                </p:oleObj>
              </mc:Fallback>
            </mc:AlternateContent>
          </a:graphicData>
        </a:graphic>
      </p:graphicFrame>
      <p:sp>
        <p:nvSpPr>
          <p:cNvPr id="3" name="Segnaposto data 2">
            <a:extLst>
              <a:ext uri="{FF2B5EF4-FFF2-40B4-BE49-F238E27FC236}">
                <a16:creationId xmlns:a16="http://schemas.microsoft.com/office/drawing/2014/main" id="{42B115F8-8891-492B-B4F6-5C451F700362}"/>
              </a:ext>
            </a:extLst>
          </p:cNvPr>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4" name="Segnaposto piè di pagina 3">
            <a:extLst>
              <a:ext uri="{FF2B5EF4-FFF2-40B4-BE49-F238E27FC236}">
                <a16:creationId xmlns:a16="http://schemas.microsoft.com/office/drawing/2014/main" id="{C61333A5-8E5A-4EF3-8BCF-7427EE264551}"/>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7FCB9A67-E3A8-41BA-BECC-8D9E142ECCB5}"/>
              </a:ext>
            </a:extLst>
          </p:cNvPr>
          <p:cNvSpPr>
            <a:spLocks noGrp="1"/>
          </p:cNvSpPr>
          <p:nvPr>
            <p:ph type="sldNum" sz="quarter" idx="12"/>
          </p:nvPr>
        </p:nvSpPr>
        <p:spPr/>
        <p:txBody>
          <a:bodyPr/>
          <a:lstStyle/>
          <a:p>
            <a:fld id="{96E69268-9C8B-4EBF-A9EE-DC5DC2D48DC3}" type="slidenum">
              <a:rPr lang="en-US" smtClean="0"/>
              <a:pPr/>
              <a:t>‹N›</a:t>
            </a:fld>
            <a:endParaRPr lang="en-US"/>
          </a:p>
        </p:txBody>
      </p:sp>
      <p:sp>
        <p:nvSpPr>
          <p:cNvPr id="10" name="Segnaposto testo 7">
            <a:extLst>
              <a:ext uri="{FF2B5EF4-FFF2-40B4-BE49-F238E27FC236}">
                <a16:creationId xmlns:a16="http://schemas.microsoft.com/office/drawing/2014/main" id="{533E3194-8B3D-4A50-B2E7-5EC358005693}"/>
              </a:ext>
            </a:extLst>
          </p:cNvPr>
          <p:cNvSpPr>
            <a:spLocks noGrp="1"/>
          </p:cNvSpPr>
          <p:nvPr>
            <p:ph type="body" sz="quarter" idx="14"/>
          </p:nvPr>
        </p:nvSpPr>
        <p:spPr>
          <a:xfrm>
            <a:off x="837982" y="1043167"/>
            <a:ext cx="7582867" cy="904863"/>
          </a:xfrm>
        </p:spPr>
        <p:txBody>
          <a:bodyPr>
            <a:noAutofit/>
          </a:bodyPr>
          <a:lstStyle>
            <a:lvl1pPr marL="0" indent="0">
              <a:buNone/>
              <a:defRPr sz="2400">
                <a:solidFill>
                  <a:schemeClr val="tx2">
                    <a:lumMod val="75000"/>
                  </a:schemeClr>
                </a:solidFill>
                <a:latin typeface="Open Sans" panose="020B0606030504020204"/>
              </a:defRPr>
            </a:lvl1pPr>
            <a:lvl2pPr>
              <a:defRPr sz="2400">
                <a:solidFill>
                  <a:schemeClr val="tx2">
                    <a:lumMod val="75000"/>
                  </a:schemeClr>
                </a:solidFill>
                <a:latin typeface="Open Sans" panose="020B0606030504020204"/>
              </a:defRPr>
            </a:lvl2pPr>
          </a:lstStyle>
          <a:p>
            <a:pPr lvl="0"/>
            <a:r>
              <a:rPr lang="it-IT"/>
              <a:t>Fare clic per modificare stili del testo dello schema</a:t>
            </a:r>
          </a:p>
          <a:p>
            <a:pPr lvl="1"/>
            <a:r>
              <a:rPr lang="it-IT"/>
              <a:t>Secondo livello</a:t>
            </a:r>
          </a:p>
        </p:txBody>
      </p:sp>
      <p:sp>
        <p:nvSpPr>
          <p:cNvPr id="12" name="Segnaposto testo 7">
            <a:extLst>
              <a:ext uri="{FF2B5EF4-FFF2-40B4-BE49-F238E27FC236}">
                <a16:creationId xmlns:a16="http://schemas.microsoft.com/office/drawing/2014/main" id="{835C22EE-C229-4874-B7F7-7278F292FBAF}"/>
              </a:ext>
            </a:extLst>
          </p:cNvPr>
          <p:cNvSpPr>
            <a:spLocks noGrp="1"/>
          </p:cNvSpPr>
          <p:nvPr>
            <p:ph type="body" sz="quarter" idx="15"/>
          </p:nvPr>
        </p:nvSpPr>
        <p:spPr>
          <a:xfrm>
            <a:off x="837981" y="2679575"/>
            <a:ext cx="7582867" cy="904863"/>
          </a:xfrm>
        </p:spPr>
        <p:txBody>
          <a:bodyPr>
            <a:noAutofit/>
          </a:bodyPr>
          <a:lstStyle>
            <a:lvl1pPr marL="0" indent="0">
              <a:buNone/>
              <a:defRPr sz="2400">
                <a:solidFill>
                  <a:srgbClr val="0070C0"/>
                </a:solidFill>
                <a:latin typeface="Open Sans" panose="020B0606030504020204"/>
              </a:defRPr>
            </a:lvl1pPr>
            <a:lvl2pPr>
              <a:defRPr sz="2400">
                <a:solidFill>
                  <a:srgbClr val="0070C0"/>
                </a:solidFill>
                <a:latin typeface="Open Sans" panose="020B0606030504020204"/>
              </a:defRPr>
            </a:lvl2pPr>
          </a:lstStyle>
          <a:p>
            <a:pPr lvl="0"/>
            <a:r>
              <a:rPr lang="it-IT"/>
              <a:t>Fare clic per modificare stili del testo dello schema</a:t>
            </a:r>
          </a:p>
          <a:p>
            <a:pPr lvl="1"/>
            <a:r>
              <a:rPr lang="it-IT"/>
              <a:t>Secondo livello</a:t>
            </a:r>
          </a:p>
        </p:txBody>
      </p:sp>
      <p:graphicFrame>
        <p:nvGraphicFramePr>
          <p:cNvPr id="14" name="Oggetto 13">
            <a:extLst>
              <a:ext uri="{FF2B5EF4-FFF2-40B4-BE49-F238E27FC236}">
                <a16:creationId xmlns:a16="http://schemas.microsoft.com/office/drawing/2014/main" id="{A4F335DB-1EC6-4409-9D32-CEEE7F2958D3}"/>
              </a:ext>
            </a:extLst>
          </p:cNvPr>
          <p:cNvGraphicFramePr>
            <a:graphicFrameLocks noChangeAspect="1"/>
          </p:cNvGraphicFramePr>
          <p:nvPr userDrawn="1">
            <p:extLst>
              <p:ext uri="{D42A27DB-BD31-4B8C-83A1-F6EECF244321}">
                <p14:modId xmlns:p14="http://schemas.microsoft.com/office/powerpoint/2010/main" val="2287146124"/>
              </p:ext>
            </p:extLst>
          </p:nvPr>
        </p:nvGraphicFramePr>
        <p:xfrm>
          <a:off x="-1" y="-1568"/>
          <a:ext cx="12188826" cy="918959"/>
        </p:xfrm>
        <a:graphic>
          <a:graphicData uri="http://schemas.openxmlformats.org/presentationml/2006/ole">
            <mc:AlternateContent xmlns:mc="http://schemas.openxmlformats.org/markup-compatibility/2006">
              <mc:Choice xmlns:v="urn:schemas-microsoft-com:vml" Requires="v">
                <p:oleObj name="CorelPhotoPaint.Image.11" r:id="rId4" imgW="12191760" imgH="923760" progId="CorelPhotoPaint.Image.11">
                  <p:embed/>
                </p:oleObj>
              </mc:Choice>
              <mc:Fallback>
                <p:oleObj name="CorelPhotoPaint.Image.11" r:id="rId4" imgW="12191760" imgH="923760" progId="CorelPhotoPaint.Image.11">
                  <p:embed/>
                  <p:pic>
                    <p:nvPicPr>
                      <p:cNvPr id="14" name="Oggetto 13">
                        <a:extLst>
                          <a:ext uri="{FF2B5EF4-FFF2-40B4-BE49-F238E27FC236}">
                            <a16:creationId xmlns:a16="http://schemas.microsoft.com/office/drawing/2014/main" id="{A4F335DB-1EC6-4409-9D32-CEEE7F2958D3}"/>
                          </a:ext>
                        </a:extLst>
                      </p:cNvPr>
                      <p:cNvPicPr/>
                      <p:nvPr/>
                    </p:nvPicPr>
                    <p:blipFill>
                      <a:blip r:embed="rId5"/>
                      <a:stretch>
                        <a:fillRect/>
                      </a:stretch>
                    </p:blipFill>
                    <p:spPr>
                      <a:xfrm>
                        <a:off x="-1" y="-1568"/>
                        <a:ext cx="12188826" cy="918959"/>
                      </a:xfrm>
                      <a:prstGeom prst="rect">
                        <a:avLst/>
                      </a:prstGeom>
                    </p:spPr>
                  </p:pic>
                </p:oleObj>
              </mc:Fallback>
            </mc:AlternateContent>
          </a:graphicData>
        </a:graphic>
      </p:graphicFrame>
      <p:sp>
        <p:nvSpPr>
          <p:cNvPr id="15" name="Titolo 1">
            <a:extLst>
              <a:ext uri="{FF2B5EF4-FFF2-40B4-BE49-F238E27FC236}">
                <a16:creationId xmlns:a16="http://schemas.microsoft.com/office/drawing/2014/main" id="{9E15F740-A5AC-4295-B529-FC9DFA0A78B6}"/>
              </a:ext>
            </a:extLst>
          </p:cNvPr>
          <p:cNvSpPr>
            <a:spLocks noGrp="1"/>
          </p:cNvSpPr>
          <p:nvPr>
            <p:ph type="title" hasCustomPrompt="1"/>
          </p:nvPr>
        </p:nvSpPr>
        <p:spPr>
          <a:xfrm>
            <a:off x="3627641" y="108382"/>
            <a:ext cx="4930824" cy="711081"/>
          </a:xfrm>
        </p:spPr>
        <p:txBody>
          <a:bodyPr>
            <a:noAutofit/>
          </a:bodyPr>
          <a:lstStyle>
            <a:lvl1pPr algn="ctr">
              <a:defRPr sz="3200" b="1">
                <a:solidFill>
                  <a:schemeClr val="bg1"/>
                </a:solidFill>
                <a:latin typeface="Open Sans"/>
              </a:defRPr>
            </a:lvl1pPr>
          </a:lstStyle>
          <a:p>
            <a:r>
              <a:rPr lang="it-IT"/>
              <a:t>Fare clic e inserisci titolo</a:t>
            </a:r>
          </a:p>
        </p:txBody>
      </p:sp>
      <p:graphicFrame>
        <p:nvGraphicFramePr>
          <p:cNvPr id="16" name="Oggetto 15">
            <a:extLst>
              <a:ext uri="{FF2B5EF4-FFF2-40B4-BE49-F238E27FC236}">
                <a16:creationId xmlns:a16="http://schemas.microsoft.com/office/drawing/2014/main" id="{A51FD99C-C0F7-4D47-BCC2-91BD58E9DB1E}"/>
              </a:ext>
            </a:extLst>
          </p:cNvPr>
          <p:cNvGraphicFramePr>
            <a:graphicFrameLocks noChangeAspect="1"/>
          </p:cNvGraphicFramePr>
          <p:nvPr userDrawn="1">
            <p:extLst>
              <p:ext uri="{D42A27DB-BD31-4B8C-83A1-F6EECF244321}">
                <p14:modId xmlns:p14="http://schemas.microsoft.com/office/powerpoint/2010/main" val="1946770764"/>
              </p:ext>
            </p:extLst>
          </p:nvPr>
        </p:nvGraphicFramePr>
        <p:xfrm>
          <a:off x="153816" y="58227"/>
          <a:ext cx="2118738" cy="840900"/>
        </p:xfrm>
        <a:graphic>
          <a:graphicData uri="http://schemas.openxmlformats.org/presentationml/2006/ole">
            <mc:AlternateContent xmlns:mc="http://schemas.openxmlformats.org/markup-compatibility/2006">
              <mc:Choice xmlns:v="urn:schemas-microsoft-com:vml" Requires="v">
                <p:oleObj name="CorelPhotoPaint.Image.11" r:id="rId6" imgW="2447640" imgH="971280" progId="CorelPhotoPaint.Image.11">
                  <p:embed/>
                </p:oleObj>
              </mc:Choice>
              <mc:Fallback>
                <p:oleObj name="CorelPhotoPaint.Image.11" r:id="rId6" imgW="2447640" imgH="971280" progId="CorelPhotoPaint.Image.11">
                  <p:embed/>
                  <p:pic>
                    <p:nvPicPr>
                      <p:cNvPr id="16" name="Oggetto 15">
                        <a:extLst>
                          <a:ext uri="{FF2B5EF4-FFF2-40B4-BE49-F238E27FC236}">
                            <a16:creationId xmlns:a16="http://schemas.microsoft.com/office/drawing/2014/main" id="{A51FD99C-C0F7-4D47-BCC2-91BD58E9DB1E}"/>
                          </a:ext>
                        </a:extLst>
                      </p:cNvPr>
                      <p:cNvPicPr/>
                      <p:nvPr/>
                    </p:nvPicPr>
                    <p:blipFill>
                      <a:blip r:embed="rId7"/>
                      <a:stretch>
                        <a:fillRect/>
                      </a:stretch>
                    </p:blipFill>
                    <p:spPr>
                      <a:xfrm>
                        <a:off x="153816" y="58227"/>
                        <a:ext cx="2118738" cy="840900"/>
                      </a:xfrm>
                      <a:prstGeom prst="rect">
                        <a:avLst/>
                      </a:prstGeom>
                    </p:spPr>
                  </p:pic>
                </p:oleObj>
              </mc:Fallback>
            </mc:AlternateContent>
          </a:graphicData>
        </a:graphic>
      </p:graphicFrame>
    </p:spTree>
    <p:extLst>
      <p:ext uri="{BB962C8B-B14F-4D97-AF65-F5344CB8AC3E}">
        <p14:creationId xmlns:p14="http://schemas.microsoft.com/office/powerpoint/2010/main" val="1748622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Vuota">
    <p:spTree>
      <p:nvGrpSpPr>
        <p:cNvPr id="1" name=""/>
        <p:cNvGrpSpPr/>
        <p:nvPr/>
      </p:nvGrpSpPr>
      <p:grpSpPr>
        <a:xfrm>
          <a:off x="0" y="0"/>
          <a:ext cx="0" cy="0"/>
          <a:chOff x="0" y="0"/>
          <a:chExt cx="0" cy="0"/>
        </a:xfrm>
      </p:grpSpPr>
      <p:sp>
        <p:nvSpPr>
          <p:cNvPr id="7" name="Segnaposto data 3"/>
          <p:cNvSpPr>
            <a:spLocks noGrp="1"/>
          </p:cNvSpPr>
          <p:nvPr>
            <p:ph type="dt" sz="half" idx="2"/>
          </p:nvPr>
        </p:nvSpPr>
        <p:spPr>
          <a:xfrm>
            <a:off x="837982" y="6643414"/>
            <a:ext cx="2742486" cy="216000"/>
          </a:xfrm>
          <a:prstGeom prst="rect">
            <a:avLst/>
          </a:prstGeom>
        </p:spPr>
        <p:txBody>
          <a:bodyPr vert="horz" lIns="91440" tIns="45720" rIns="91440" bIns="45720" rtlCol="0" anchor="ctr"/>
          <a:lstStyle>
            <a:lvl1pPr algn="l">
              <a:defRPr sz="1200">
                <a:solidFill>
                  <a:srgbClr val="898989"/>
                </a:solidFill>
              </a:defRPr>
            </a:lvl1pPr>
          </a:lstStyle>
          <a:p>
            <a:r>
              <a:rPr lang="it-IT"/>
              <a:t>01/03/2018</a:t>
            </a:r>
          </a:p>
        </p:txBody>
      </p:sp>
      <p:sp>
        <p:nvSpPr>
          <p:cNvPr id="9" name="Segnaposto piè di pagina 4"/>
          <p:cNvSpPr>
            <a:spLocks noGrp="1"/>
          </p:cNvSpPr>
          <p:nvPr>
            <p:ph type="ftr" sz="quarter" idx="3"/>
          </p:nvPr>
        </p:nvSpPr>
        <p:spPr>
          <a:xfrm>
            <a:off x="4037549" y="6645140"/>
            <a:ext cx="4113728" cy="2160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CERT Finanziario Italiano</a:t>
            </a:r>
          </a:p>
        </p:txBody>
      </p:sp>
      <p:sp>
        <p:nvSpPr>
          <p:cNvPr id="5" name="Segnaposto numero diapositiva 6">
            <a:extLst>
              <a:ext uri="{FF2B5EF4-FFF2-40B4-BE49-F238E27FC236}">
                <a16:creationId xmlns:a16="http://schemas.microsoft.com/office/drawing/2014/main" id="{E271A3EA-9922-47E4-BE44-2B4FE1C73AA5}"/>
              </a:ext>
            </a:extLst>
          </p:cNvPr>
          <p:cNvSpPr>
            <a:spLocks noGrp="1"/>
          </p:cNvSpPr>
          <p:nvPr>
            <p:ph type="sldNum" sz="quarter" idx="17"/>
          </p:nvPr>
        </p:nvSpPr>
        <p:spPr>
          <a:xfrm>
            <a:off x="11513976" y="6581002"/>
            <a:ext cx="674850" cy="276999"/>
          </a:xfrm>
          <a:prstGeom prst="rect">
            <a:avLst/>
          </a:prstGeom>
        </p:spPr>
        <p:txBody>
          <a:bodyPr/>
          <a:lstStyle>
            <a:lvl1pPr>
              <a:defRPr sz="1200">
                <a:solidFill>
                  <a:schemeClr val="bg1">
                    <a:lumMod val="50000"/>
                  </a:schemeClr>
                </a:solidFill>
              </a:defRPr>
            </a:lvl1pPr>
          </a:lstStyle>
          <a:p>
            <a:fld id="{9984F294-6836-41B7-9358-062605CD05AC}" type="slidenum">
              <a:rPr lang="it-IT" smtClean="0"/>
              <a:pPr/>
              <a:t>‹N›</a:t>
            </a:fld>
            <a:endParaRPr lang="it-IT"/>
          </a:p>
        </p:txBody>
      </p:sp>
    </p:spTree>
    <p:extLst>
      <p:ext uri="{BB962C8B-B14F-4D97-AF65-F5344CB8AC3E}">
        <p14:creationId xmlns:p14="http://schemas.microsoft.com/office/powerpoint/2010/main" val="629152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138425"/>
            <a:ext cx="10969943"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425404F2-BE9A-4460-8815-8F645183555F}" type="datetimeFigureOut">
              <a:rPr lang="en-US" smtClean="0"/>
              <a:pPr/>
              <a:t>10/28/2025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6E69268-9C8B-4EBF-A9EE-DC5DC2D48DC3}" type="slidenum">
              <a:rPr lang="en-US" smtClean="0"/>
              <a:pPr/>
              <a:t>‹N›</a:t>
            </a:fld>
            <a:endParaRPr lang="en-US"/>
          </a:p>
        </p:txBody>
      </p:sp>
    </p:spTree>
    <p:extLst>
      <p:ext uri="{BB962C8B-B14F-4D97-AF65-F5344CB8AC3E}">
        <p14:creationId xmlns:p14="http://schemas.microsoft.com/office/powerpoint/2010/main" val="19745080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686" r:id="rId6"/>
    <p:sldLayoutId id="2147483692" r:id="rId7"/>
    <p:sldLayoutId id="2147483682" r:id="rId8"/>
    <p:sldLayoutId id="2147483693" r:id="rId9"/>
    <p:sldLayoutId id="2147483696" r:id="rId10"/>
    <p:sldLayoutId id="2147483694" r:id="rId11"/>
    <p:sldLayoutId id="2147483695" r:id="rId12"/>
    <p:sldLayoutId id="2147483702" r:id="rId13"/>
    <p:sldLayoutId id="2147483704" r:id="rId14"/>
    <p:sldLayoutId id="2147483705" r:id="rId15"/>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407" y="318875"/>
            <a:ext cx="9160315" cy="373476"/>
          </a:xfrm>
          <a:prstGeom prst="rect">
            <a:avLst/>
          </a:prstGeom>
        </p:spPr>
        <p:txBody>
          <a:bodyPr vert="horz" lIns="91440" tIns="45720" rIns="91440" bIns="45720" rtlCol="0" anchor="ctr">
            <a:noAutofit/>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6" name="Slide Number Placeholder 5"/>
          <p:cNvSpPr>
            <a:spLocks noGrp="1" noChangeAspect="1"/>
          </p:cNvSpPr>
          <p:nvPr>
            <p:ph type="sldNum" sz="quarter" idx="4"/>
          </p:nvPr>
        </p:nvSpPr>
        <p:spPr>
          <a:xfrm>
            <a:off x="11211787" y="6456441"/>
            <a:ext cx="401454" cy="401559"/>
          </a:xfrm>
          <a:prstGeom prst="rect">
            <a:avLst/>
          </a:prstGeom>
          <a:solidFill>
            <a:schemeClr val="accent1"/>
          </a:solidFill>
          <a:ln w="19050">
            <a:noFill/>
          </a:ln>
        </p:spPr>
        <p:txBody>
          <a:bodyPr vert="horz" lIns="91440" tIns="45720" rIns="91440" bIns="45720" rtlCol="0" anchor="ctr"/>
          <a:lstStyle>
            <a:lvl1pPr algn="ctr">
              <a:defRPr sz="1200" b="0">
                <a:solidFill>
                  <a:schemeClr val="bg2"/>
                </a:solidFill>
                <a:latin typeface="Roboto" panose="02000000000000000000" pitchFamily="2" charset="0"/>
                <a:ea typeface="Roboto" panose="02000000000000000000" pitchFamily="2" charset="0"/>
                <a:cs typeface="Calibri" panose="020F0502020204030204" pitchFamily="34" charset="0"/>
              </a:defRPr>
            </a:lvl1pPr>
          </a:lstStyle>
          <a:p>
            <a:fld id="{7C82378E-73BB-5342-A055-56BDFDE9791A}" type="slidenum">
              <a:rPr lang="en-US" smtClean="0"/>
              <a:pPr/>
              <a:t>‹N›</a:t>
            </a:fld>
            <a:endParaRPr lang="en-US" dirty="0"/>
          </a:p>
        </p:txBody>
      </p:sp>
      <p:pic>
        <p:nvPicPr>
          <p:cNvPr id="7" name="Picture 6">
            <a:extLst>
              <a:ext uri="{FF2B5EF4-FFF2-40B4-BE49-F238E27FC236}">
                <a16:creationId xmlns:a16="http://schemas.microsoft.com/office/drawing/2014/main" id="{590CBF0A-DCA3-3E4C-B172-F6B227AFEAB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338051" y="280667"/>
            <a:ext cx="1275190" cy="449893"/>
          </a:xfrm>
          <a:prstGeom prst="rect">
            <a:avLst/>
          </a:prstGeom>
        </p:spPr>
      </p:pic>
    </p:spTree>
    <p:extLst>
      <p:ext uri="{BB962C8B-B14F-4D97-AF65-F5344CB8AC3E}">
        <p14:creationId xmlns:p14="http://schemas.microsoft.com/office/powerpoint/2010/main" val="309684519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hf hdr="0" dt="0"/>
  <p:txStyles>
    <p:titleStyle>
      <a:lvl1pPr algn="l" defTabSz="609387" rtl="0" eaLnBrk="1" latinLnBrk="0" hangingPunct="1">
        <a:spcBef>
          <a:spcPct val="0"/>
        </a:spcBef>
        <a:buNone/>
        <a:defRPr sz="2799" b="0" i="0" kern="1200" spc="0" baseline="0">
          <a:solidFill>
            <a:schemeClr val="accent1"/>
          </a:solidFill>
          <a:latin typeface="Roboto" panose="02000000000000000000" pitchFamily="2" charset="0"/>
          <a:ea typeface="Roboto" panose="02000000000000000000" pitchFamily="2" charset="0"/>
          <a:cs typeface="Calibri" panose="020F0502020204030204" pitchFamily="34" charset="0"/>
        </a:defRPr>
      </a:lvl1pPr>
    </p:titleStyle>
    <p:bodyStyle>
      <a:lvl1pPr marL="457040" indent="-457040" algn="l" defTabSz="609387" rtl="0" eaLnBrk="1" latinLnBrk="0" hangingPunct="1">
        <a:spcBef>
          <a:spcPct val="20000"/>
        </a:spcBef>
        <a:buFont typeface="Arial"/>
        <a:buChar char="•"/>
        <a:defRPr sz="4266" kern="1200">
          <a:solidFill>
            <a:schemeClr val="tx1"/>
          </a:solidFill>
          <a:latin typeface="+mn-lt"/>
          <a:ea typeface="+mn-ea"/>
          <a:cs typeface="+mn-cs"/>
        </a:defRPr>
      </a:lvl1pPr>
      <a:lvl2pPr marL="990254" indent="-380868" algn="l" defTabSz="609387" rtl="0" eaLnBrk="1" latinLnBrk="0" hangingPunct="1">
        <a:spcBef>
          <a:spcPct val="20000"/>
        </a:spcBef>
        <a:buFont typeface="Arial"/>
        <a:buChar char="–"/>
        <a:defRPr sz="3732" kern="1200">
          <a:solidFill>
            <a:schemeClr val="tx1"/>
          </a:solidFill>
          <a:latin typeface="+mn-lt"/>
          <a:ea typeface="+mn-ea"/>
          <a:cs typeface="+mn-cs"/>
        </a:defRPr>
      </a:lvl2pPr>
      <a:lvl3pPr marL="1523466" indent="-304693" algn="l" defTabSz="609387" rtl="0" eaLnBrk="1" latinLnBrk="0" hangingPunct="1">
        <a:spcBef>
          <a:spcPct val="20000"/>
        </a:spcBef>
        <a:buFont typeface="Arial"/>
        <a:buChar char="•"/>
        <a:defRPr sz="3199" kern="1200">
          <a:solidFill>
            <a:schemeClr val="tx1"/>
          </a:solidFill>
          <a:latin typeface="+mn-lt"/>
          <a:ea typeface="+mn-ea"/>
          <a:cs typeface="+mn-cs"/>
        </a:defRPr>
      </a:lvl3pPr>
      <a:lvl4pPr marL="2132853" indent="-304693" algn="l" defTabSz="609387" rtl="0" eaLnBrk="1" latinLnBrk="0" hangingPunct="1">
        <a:spcBef>
          <a:spcPct val="20000"/>
        </a:spcBef>
        <a:buFont typeface="Arial"/>
        <a:buChar char="–"/>
        <a:defRPr sz="2666" kern="1200">
          <a:solidFill>
            <a:schemeClr val="tx1"/>
          </a:solidFill>
          <a:latin typeface="+mn-lt"/>
          <a:ea typeface="+mn-ea"/>
          <a:cs typeface="+mn-cs"/>
        </a:defRPr>
      </a:lvl4pPr>
      <a:lvl5pPr marL="2742240" indent="-304693" algn="l" defTabSz="609387" rtl="0" eaLnBrk="1" latinLnBrk="0" hangingPunct="1">
        <a:spcBef>
          <a:spcPct val="20000"/>
        </a:spcBef>
        <a:buFont typeface="Arial"/>
        <a:buChar char="»"/>
        <a:defRPr sz="2666" kern="1200">
          <a:solidFill>
            <a:schemeClr val="tx1"/>
          </a:solidFill>
          <a:latin typeface="+mn-lt"/>
          <a:ea typeface="+mn-ea"/>
          <a:cs typeface="+mn-cs"/>
        </a:defRPr>
      </a:lvl5pPr>
      <a:lvl6pPr marL="3351626" indent="-304693" algn="l" defTabSz="609387" rtl="0" eaLnBrk="1" latinLnBrk="0" hangingPunct="1">
        <a:spcBef>
          <a:spcPct val="20000"/>
        </a:spcBef>
        <a:buFont typeface="Arial"/>
        <a:buChar char="•"/>
        <a:defRPr sz="2666" kern="1200">
          <a:solidFill>
            <a:schemeClr val="tx1"/>
          </a:solidFill>
          <a:latin typeface="+mn-lt"/>
          <a:ea typeface="+mn-ea"/>
          <a:cs typeface="+mn-cs"/>
        </a:defRPr>
      </a:lvl6pPr>
      <a:lvl7pPr marL="3961013" indent="-304693" algn="l" defTabSz="609387" rtl="0" eaLnBrk="1" latinLnBrk="0" hangingPunct="1">
        <a:spcBef>
          <a:spcPct val="20000"/>
        </a:spcBef>
        <a:buFont typeface="Arial"/>
        <a:buChar char="•"/>
        <a:defRPr sz="2666" kern="1200">
          <a:solidFill>
            <a:schemeClr val="tx1"/>
          </a:solidFill>
          <a:latin typeface="+mn-lt"/>
          <a:ea typeface="+mn-ea"/>
          <a:cs typeface="+mn-cs"/>
        </a:defRPr>
      </a:lvl7pPr>
      <a:lvl8pPr marL="4570399" indent="-304693" algn="l" defTabSz="609387" rtl="0" eaLnBrk="1" latinLnBrk="0" hangingPunct="1">
        <a:spcBef>
          <a:spcPct val="20000"/>
        </a:spcBef>
        <a:buFont typeface="Arial"/>
        <a:buChar char="•"/>
        <a:defRPr sz="2666" kern="1200">
          <a:solidFill>
            <a:schemeClr val="tx1"/>
          </a:solidFill>
          <a:latin typeface="+mn-lt"/>
          <a:ea typeface="+mn-ea"/>
          <a:cs typeface="+mn-cs"/>
        </a:defRPr>
      </a:lvl8pPr>
      <a:lvl9pPr marL="5179787" indent="-304693" algn="l" defTabSz="609387"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387" rtl="0" eaLnBrk="1" latinLnBrk="0" hangingPunct="1">
        <a:defRPr sz="2399" kern="1200">
          <a:solidFill>
            <a:schemeClr val="tx1"/>
          </a:solidFill>
          <a:latin typeface="+mn-lt"/>
          <a:ea typeface="+mn-ea"/>
          <a:cs typeface="+mn-cs"/>
        </a:defRPr>
      </a:lvl1pPr>
      <a:lvl2pPr marL="609387" algn="l" defTabSz="609387" rtl="0" eaLnBrk="1" latinLnBrk="0" hangingPunct="1">
        <a:defRPr sz="2399" kern="1200">
          <a:solidFill>
            <a:schemeClr val="tx1"/>
          </a:solidFill>
          <a:latin typeface="+mn-lt"/>
          <a:ea typeface="+mn-ea"/>
          <a:cs typeface="+mn-cs"/>
        </a:defRPr>
      </a:lvl2pPr>
      <a:lvl3pPr marL="1218773" algn="l" defTabSz="609387" rtl="0" eaLnBrk="1" latinLnBrk="0" hangingPunct="1">
        <a:defRPr sz="2399" kern="1200">
          <a:solidFill>
            <a:schemeClr val="tx1"/>
          </a:solidFill>
          <a:latin typeface="+mn-lt"/>
          <a:ea typeface="+mn-ea"/>
          <a:cs typeface="+mn-cs"/>
        </a:defRPr>
      </a:lvl3pPr>
      <a:lvl4pPr marL="1828160" algn="l" defTabSz="609387" rtl="0" eaLnBrk="1" latinLnBrk="0" hangingPunct="1">
        <a:defRPr sz="2399" kern="1200">
          <a:solidFill>
            <a:schemeClr val="tx1"/>
          </a:solidFill>
          <a:latin typeface="+mn-lt"/>
          <a:ea typeface="+mn-ea"/>
          <a:cs typeface="+mn-cs"/>
        </a:defRPr>
      </a:lvl4pPr>
      <a:lvl5pPr marL="2437547" algn="l" defTabSz="609387" rtl="0" eaLnBrk="1" latinLnBrk="0" hangingPunct="1">
        <a:defRPr sz="2399" kern="1200">
          <a:solidFill>
            <a:schemeClr val="tx1"/>
          </a:solidFill>
          <a:latin typeface="+mn-lt"/>
          <a:ea typeface="+mn-ea"/>
          <a:cs typeface="+mn-cs"/>
        </a:defRPr>
      </a:lvl5pPr>
      <a:lvl6pPr marL="3046934" algn="l" defTabSz="609387" rtl="0" eaLnBrk="1" latinLnBrk="0" hangingPunct="1">
        <a:defRPr sz="2399" kern="1200">
          <a:solidFill>
            <a:schemeClr val="tx1"/>
          </a:solidFill>
          <a:latin typeface="+mn-lt"/>
          <a:ea typeface="+mn-ea"/>
          <a:cs typeface="+mn-cs"/>
        </a:defRPr>
      </a:lvl6pPr>
      <a:lvl7pPr marL="3656320" algn="l" defTabSz="609387" rtl="0" eaLnBrk="1" latinLnBrk="0" hangingPunct="1">
        <a:defRPr sz="2399" kern="1200">
          <a:solidFill>
            <a:schemeClr val="tx1"/>
          </a:solidFill>
          <a:latin typeface="+mn-lt"/>
          <a:ea typeface="+mn-ea"/>
          <a:cs typeface="+mn-cs"/>
        </a:defRPr>
      </a:lvl7pPr>
      <a:lvl8pPr marL="4265707" algn="l" defTabSz="609387" rtl="0" eaLnBrk="1" latinLnBrk="0" hangingPunct="1">
        <a:defRPr sz="2399" kern="1200">
          <a:solidFill>
            <a:schemeClr val="tx1"/>
          </a:solidFill>
          <a:latin typeface="+mn-lt"/>
          <a:ea typeface="+mn-ea"/>
          <a:cs typeface="+mn-cs"/>
        </a:defRPr>
      </a:lvl8pPr>
      <a:lvl9pPr marL="4875094" algn="l" defTabSz="609387"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407" y="318875"/>
            <a:ext cx="9160315" cy="373476"/>
          </a:xfrm>
          <a:prstGeom prst="rect">
            <a:avLst/>
          </a:prstGeom>
        </p:spPr>
        <p:txBody>
          <a:bodyPr vert="horz" lIns="91440" tIns="45720" rIns="91440" bIns="45720" rtlCol="0" anchor="ctr">
            <a:noAutofit/>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6" name="Slide Number Placeholder 5"/>
          <p:cNvSpPr>
            <a:spLocks noGrp="1" noChangeAspect="1"/>
          </p:cNvSpPr>
          <p:nvPr>
            <p:ph type="sldNum" sz="quarter" idx="4"/>
          </p:nvPr>
        </p:nvSpPr>
        <p:spPr>
          <a:xfrm>
            <a:off x="11211787" y="6456441"/>
            <a:ext cx="401454" cy="401559"/>
          </a:xfrm>
          <a:prstGeom prst="rect">
            <a:avLst/>
          </a:prstGeom>
          <a:solidFill>
            <a:schemeClr val="accent1"/>
          </a:solidFill>
          <a:ln w="19050">
            <a:noFill/>
          </a:ln>
        </p:spPr>
        <p:txBody>
          <a:bodyPr vert="horz" lIns="91440" tIns="45720" rIns="91440" bIns="45720" rtlCol="0" anchor="ctr"/>
          <a:lstStyle>
            <a:lvl1pPr algn="ctr">
              <a:defRPr sz="1200" b="0">
                <a:solidFill>
                  <a:schemeClr val="bg2"/>
                </a:solidFill>
                <a:latin typeface="Roboto" panose="02000000000000000000" pitchFamily="2" charset="0"/>
                <a:ea typeface="Roboto" panose="02000000000000000000" pitchFamily="2" charset="0"/>
                <a:cs typeface="Calibri" panose="020F0502020204030204" pitchFamily="34" charset="0"/>
              </a:defRPr>
            </a:lvl1pPr>
          </a:lstStyle>
          <a:p>
            <a:fld id="{7C82378E-73BB-5342-A055-56BDFDE9791A}" type="slidenum">
              <a:rPr lang="en-US" smtClean="0"/>
              <a:pPr/>
              <a:t>‹N›</a:t>
            </a:fld>
            <a:endParaRPr lang="en-US" dirty="0"/>
          </a:p>
        </p:txBody>
      </p:sp>
      <p:pic>
        <p:nvPicPr>
          <p:cNvPr id="7" name="Picture 6">
            <a:extLst>
              <a:ext uri="{FF2B5EF4-FFF2-40B4-BE49-F238E27FC236}">
                <a16:creationId xmlns:a16="http://schemas.microsoft.com/office/drawing/2014/main" id="{590CBF0A-DCA3-3E4C-B172-F6B227AFEAB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338051" y="280667"/>
            <a:ext cx="1275190" cy="449893"/>
          </a:xfrm>
          <a:prstGeom prst="rect">
            <a:avLst/>
          </a:prstGeom>
        </p:spPr>
      </p:pic>
    </p:spTree>
    <p:extLst>
      <p:ext uri="{BB962C8B-B14F-4D97-AF65-F5344CB8AC3E}">
        <p14:creationId xmlns:p14="http://schemas.microsoft.com/office/powerpoint/2010/main" val="151235481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hf hdr="0" dt="0"/>
  <p:txStyles>
    <p:titleStyle>
      <a:lvl1pPr algn="l" defTabSz="609387" rtl="0" eaLnBrk="1" latinLnBrk="0" hangingPunct="1">
        <a:spcBef>
          <a:spcPct val="0"/>
        </a:spcBef>
        <a:buNone/>
        <a:defRPr sz="2799" b="0" i="0" kern="1200" spc="0" baseline="0">
          <a:solidFill>
            <a:schemeClr val="accent1"/>
          </a:solidFill>
          <a:latin typeface="Roboto" panose="02000000000000000000" pitchFamily="2" charset="0"/>
          <a:ea typeface="Roboto" panose="02000000000000000000" pitchFamily="2" charset="0"/>
          <a:cs typeface="Calibri" panose="020F0502020204030204" pitchFamily="34" charset="0"/>
        </a:defRPr>
      </a:lvl1pPr>
    </p:titleStyle>
    <p:bodyStyle>
      <a:lvl1pPr marL="457040" indent="-457040" algn="l" defTabSz="609387" rtl="0" eaLnBrk="1" latinLnBrk="0" hangingPunct="1">
        <a:spcBef>
          <a:spcPct val="20000"/>
        </a:spcBef>
        <a:buFont typeface="Arial"/>
        <a:buChar char="•"/>
        <a:defRPr sz="4266" kern="1200">
          <a:solidFill>
            <a:schemeClr val="tx1"/>
          </a:solidFill>
          <a:latin typeface="+mn-lt"/>
          <a:ea typeface="+mn-ea"/>
          <a:cs typeface="+mn-cs"/>
        </a:defRPr>
      </a:lvl1pPr>
      <a:lvl2pPr marL="990254" indent="-380868" algn="l" defTabSz="609387" rtl="0" eaLnBrk="1" latinLnBrk="0" hangingPunct="1">
        <a:spcBef>
          <a:spcPct val="20000"/>
        </a:spcBef>
        <a:buFont typeface="Arial"/>
        <a:buChar char="–"/>
        <a:defRPr sz="3732" kern="1200">
          <a:solidFill>
            <a:schemeClr val="tx1"/>
          </a:solidFill>
          <a:latin typeface="+mn-lt"/>
          <a:ea typeface="+mn-ea"/>
          <a:cs typeface="+mn-cs"/>
        </a:defRPr>
      </a:lvl2pPr>
      <a:lvl3pPr marL="1523466" indent="-304693" algn="l" defTabSz="609387" rtl="0" eaLnBrk="1" latinLnBrk="0" hangingPunct="1">
        <a:spcBef>
          <a:spcPct val="20000"/>
        </a:spcBef>
        <a:buFont typeface="Arial"/>
        <a:buChar char="•"/>
        <a:defRPr sz="3199" kern="1200">
          <a:solidFill>
            <a:schemeClr val="tx1"/>
          </a:solidFill>
          <a:latin typeface="+mn-lt"/>
          <a:ea typeface="+mn-ea"/>
          <a:cs typeface="+mn-cs"/>
        </a:defRPr>
      </a:lvl3pPr>
      <a:lvl4pPr marL="2132853" indent="-304693" algn="l" defTabSz="609387" rtl="0" eaLnBrk="1" latinLnBrk="0" hangingPunct="1">
        <a:spcBef>
          <a:spcPct val="20000"/>
        </a:spcBef>
        <a:buFont typeface="Arial"/>
        <a:buChar char="–"/>
        <a:defRPr sz="2666" kern="1200">
          <a:solidFill>
            <a:schemeClr val="tx1"/>
          </a:solidFill>
          <a:latin typeface="+mn-lt"/>
          <a:ea typeface="+mn-ea"/>
          <a:cs typeface="+mn-cs"/>
        </a:defRPr>
      </a:lvl4pPr>
      <a:lvl5pPr marL="2742240" indent="-304693" algn="l" defTabSz="609387" rtl="0" eaLnBrk="1" latinLnBrk="0" hangingPunct="1">
        <a:spcBef>
          <a:spcPct val="20000"/>
        </a:spcBef>
        <a:buFont typeface="Arial"/>
        <a:buChar char="»"/>
        <a:defRPr sz="2666" kern="1200">
          <a:solidFill>
            <a:schemeClr val="tx1"/>
          </a:solidFill>
          <a:latin typeface="+mn-lt"/>
          <a:ea typeface="+mn-ea"/>
          <a:cs typeface="+mn-cs"/>
        </a:defRPr>
      </a:lvl5pPr>
      <a:lvl6pPr marL="3351626" indent="-304693" algn="l" defTabSz="609387" rtl="0" eaLnBrk="1" latinLnBrk="0" hangingPunct="1">
        <a:spcBef>
          <a:spcPct val="20000"/>
        </a:spcBef>
        <a:buFont typeface="Arial"/>
        <a:buChar char="•"/>
        <a:defRPr sz="2666" kern="1200">
          <a:solidFill>
            <a:schemeClr val="tx1"/>
          </a:solidFill>
          <a:latin typeface="+mn-lt"/>
          <a:ea typeface="+mn-ea"/>
          <a:cs typeface="+mn-cs"/>
        </a:defRPr>
      </a:lvl6pPr>
      <a:lvl7pPr marL="3961013" indent="-304693" algn="l" defTabSz="609387" rtl="0" eaLnBrk="1" latinLnBrk="0" hangingPunct="1">
        <a:spcBef>
          <a:spcPct val="20000"/>
        </a:spcBef>
        <a:buFont typeface="Arial"/>
        <a:buChar char="•"/>
        <a:defRPr sz="2666" kern="1200">
          <a:solidFill>
            <a:schemeClr val="tx1"/>
          </a:solidFill>
          <a:latin typeface="+mn-lt"/>
          <a:ea typeface="+mn-ea"/>
          <a:cs typeface="+mn-cs"/>
        </a:defRPr>
      </a:lvl7pPr>
      <a:lvl8pPr marL="4570399" indent="-304693" algn="l" defTabSz="609387" rtl="0" eaLnBrk="1" latinLnBrk="0" hangingPunct="1">
        <a:spcBef>
          <a:spcPct val="20000"/>
        </a:spcBef>
        <a:buFont typeface="Arial"/>
        <a:buChar char="•"/>
        <a:defRPr sz="2666" kern="1200">
          <a:solidFill>
            <a:schemeClr val="tx1"/>
          </a:solidFill>
          <a:latin typeface="+mn-lt"/>
          <a:ea typeface="+mn-ea"/>
          <a:cs typeface="+mn-cs"/>
        </a:defRPr>
      </a:lvl8pPr>
      <a:lvl9pPr marL="5179787" indent="-304693" algn="l" defTabSz="609387"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387" rtl="0" eaLnBrk="1" latinLnBrk="0" hangingPunct="1">
        <a:defRPr sz="2399" kern="1200">
          <a:solidFill>
            <a:schemeClr val="tx1"/>
          </a:solidFill>
          <a:latin typeface="+mn-lt"/>
          <a:ea typeface="+mn-ea"/>
          <a:cs typeface="+mn-cs"/>
        </a:defRPr>
      </a:lvl1pPr>
      <a:lvl2pPr marL="609387" algn="l" defTabSz="609387" rtl="0" eaLnBrk="1" latinLnBrk="0" hangingPunct="1">
        <a:defRPr sz="2399" kern="1200">
          <a:solidFill>
            <a:schemeClr val="tx1"/>
          </a:solidFill>
          <a:latin typeface="+mn-lt"/>
          <a:ea typeface="+mn-ea"/>
          <a:cs typeface="+mn-cs"/>
        </a:defRPr>
      </a:lvl2pPr>
      <a:lvl3pPr marL="1218773" algn="l" defTabSz="609387" rtl="0" eaLnBrk="1" latinLnBrk="0" hangingPunct="1">
        <a:defRPr sz="2399" kern="1200">
          <a:solidFill>
            <a:schemeClr val="tx1"/>
          </a:solidFill>
          <a:latin typeface="+mn-lt"/>
          <a:ea typeface="+mn-ea"/>
          <a:cs typeface="+mn-cs"/>
        </a:defRPr>
      </a:lvl3pPr>
      <a:lvl4pPr marL="1828160" algn="l" defTabSz="609387" rtl="0" eaLnBrk="1" latinLnBrk="0" hangingPunct="1">
        <a:defRPr sz="2399" kern="1200">
          <a:solidFill>
            <a:schemeClr val="tx1"/>
          </a:solidFill>
          <a:latin typeface="+mn-lt"/>
          <a:ea typeface="+mn-ea"/>
          <a:cs typeface="+mn-cs"/>
        </a:defRPr>
      </a:lvl4pPr>
      <a:lvl5pPr marL="2437547" algn="l" defTabSz="609387" rtl="0" eaLnBrk="1" latinLnBrk="0" hangingPunct="1">
        <a:defRPr sz="2399" kern="1200">
          <a:solidFill>
            <a:schemeClr val="tx1"/>
          </a:solidFill>
          <a:latin typeface="+mn-lt"/>
          <a:ea typeface="+mn-ea"/>
          <a:cs typeface="+mn-cs"/>
        </a:defRPr>
      </a:lvl5pPr>
      <a:lvl6pPr marL="3046934" algn="l" defTabSz="609387" rtl="0" eaLnBrk="1" latinLnBrk="0" hangingPunct="1">
        <a:defRPr sz="2399" kern="1200">
          <a:solidFill>
            <a:schemeClr val="tx1"/>
          </a:solidFill>
          <a:latin typeface="+mn-lt"/>
          <a:ea typeface="+mn-ea"/>
          <a:cs typeface="+mn-cs"/>
        </a:defRPr>
      </a:lvl6pPr>
      <a:lvl7pPr marL="3656320" algn="l" defTabSz="609387" rtl="0" eaLnBrk="1" latinLnBrk="0" hangingPunct="1">
        <a:defRPr sz="2399" kern="1200">
          <a:solidFill>
            <a:schemeClr val="tx1"/>
          </a:solidFill>
          <a:latin typeface="+mn-lt"/>
          <a:ea typeface="+mn-ea"/>
          <a:cs typeface="+mn-cs"/>
        </a:defRPr>
      </a:lvl7pPr>
      <a:lvl8pPr marL="4265707" algn="l" defTabSz="609387" rtl="0" eaLnBrk="1" latinLnBrk="0" hangingPunct="1">
        <a:defRPr sz="2399" kern="1200">
          <a:solidFill>
            <a:schemeClr val="tx1"/>
          </a:solidFill>
          <a:latin typeface="+mn-lt"/>
          <a:ea typeface="+mn-ea"/>
          <a:cs typeface="+mn-cs"/>
        </a:defRPr>
      </a:lvl8pPr>
      <a:lvl9pPr marL="4875094" algn="l" defTabSz="609387"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1.jp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4.jpe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video" Target="https://www.youtube.com/embed/F7pYHN9iC9I?start=15&amp;feature=oembed" TargetMode="External"/><Relationship Id="rId5" Type="http://schemas.openxmlformats.org/officeDocument/2006/relationships/image" Target="../media/image74.jpe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7.png"/><Relationship Id="rId7" Type="http://schemas.openxmlformats.org/officeDocument/2006/relationships/diagramData" Target="../diagrams/data1.xml"/><Relationship Id="rId2" Type="http://schemas.openxmlformats.org/officeDocument/2006/relationships/image" Target="../media/image58.png"/><Relationship Id="rId1" Type="http://schemas.openxmlformats.org/officeDocument/2006/relationships/slideLayout" Target="../slideLayouts/slideLayout12.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76.png"/><Relationship Id="rId10" Type="http://schemas.openxmlformats.org/officeDocument/2006/relationships/diagramColors" Target="../diagrams/colors1.xml"/><Relationship Id="rId4" Type="http://schemas.openxmlformats.org/officeDocument/2006/relationships/image" Target="../media/image75.jfif"/><Relationship Id="rId9"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77.jfif"/><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video" Target="https://www.youtube.com/embed/02Fcv5QjqyE?list=PL37_OtPM5N-Go01dI9yYD34pMAcfHxFvm" TargetMode="External"/><Relationship Id="rId5" Type="http://schemas.openxmlformats.org/officeDocument/2006/relationships/image" Target="../media/image78.jpe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cashippoblog.tistory.com/entry/%EB%AC%B4%EB%A3%8C-AI-%EC%82%AC%EC%9D%B4%ED%8A%B8-%EC%B6%94%EC%B2%9C-%EC%B1%97GPT%EC%99%80-%EC%9C%A0%EC%82%AC%ED%95%9C-5%EA%B0%80%EC%A7%80-%EC%B5%9C%EA%B3%A0%EC%9D%98-%EC%84%A0%ED%83%9D" TargetMode="External"/><Relationship Id="rId7"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18" Type="http://schemas.openxmlformats.org/officeDocument/2006/relationships/image" Target="../media/image48.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jpeg"/><Relationship Id="rId2" Type="http://schemas.openxmlformats.org/officeDocument/2006/relationships/image" Target="../media/image32.png"/><Relationship Id="rId16" Type="http://schemas.openxmlformats.org/officeDocument/2006/relationships/image" Target="../media/image46.jpeg"/><Relationship Id="rId1" Type="http://schemas.openxmlformats.org/officeDocument/2006/relationships/slideLayout" Target="../slideLayouts/slideLayout5.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a:extLst>
              <a:ext uri="{FF2B5EF4-FFF2-40B4-BE49-F238E27FC236}">
                <a16:creationId xmlns:a16="http://schemas.microsoft.com/office/drawing/2014/main" id="{563864AF-A258-5B90-E375-9831EB2B21CD}"/>
              </a:ext>
            </a:extLst>
          </p:cNvPr>
          <p:cNvSpPr>
            <a:spLocks noGrp="1"/>
          </p:cNvSpPr>
          <p:nvPr>
            <p:ph type="subTitle" idx="1"/>
          </p:nvPr>
        </p:nvSpPr>
        <p:spPr>
          <a:xfrm>
            <a:off x="599919" y="4577042"/>
            <a:ext cx="5866195" cy="946796"/>
          </a:xfrm>
        </p:spPr>
        <p:txBody>
          <a:bodyPr>
            <a:noAutofit/>
          </a:bodyPr>
          <a:lstStyle/>
          <a:p>
            <a:pPr>
              <a:spcAft>
                <a:spcPts val="600"/>
              </a:spcAft>
            </a:pPr>
            <a:r>
              <a:rPr lang="it-IT" sz="2200" b="1">
                <a:solidFill>
                  <a:srgbClr val="00F8D6"/>
                </a:solidFill>
                <a:latin typeface="Candara" panose="020E0502030303020204" pitchFamily="34" charset="0"/>
                <a:ea typeface="Roboto Medium" panose="02000000000000000000" pitchFamily="2" charset="0"/>
                <a:cs typeface="Roboto Medium" panose="02000000000000000000" pitchFamily="2" charset="0"/>
              </a:rPr>
              <a:t>Mario Trinchera, </a:t>
            </a:r>
            <a:r>
              <a:rPr lang="it-IT" sz="2200" i="1">
                <a:solidFill>
                  <a:srgbClr val="00F8D6"/>
                </a:solidFill>
                <a:latin typeface="Candara" panose="020E0502030303020204" pitchFamily="34" charset="0"/>
                <a:ea typeface="Roboto Medium" panose="02000000000000000000" pitchFamily="2" charset="0"/>
                <a:cs typeface="Roboto Medium" panose="02000000000000000000" pitchFamily="2" charset="0"/>
              </a:rPr>
              <a:t>Technical Coordinator </a:t>
            </a:r>
            <a:r>
              <a:rPr lang="it-IT" sz="2200" b="1" i="1" err="1">
                <a:solidFill>
                  <a:srgbClr val="00F8D6"/>
                </a:solidFill>
                <a:latin typeface="Candara" panose="020E0502030303020204" pitchFamily="34" charset="0"/>
                <a:ea typeface="Roboto Medium" panose="02000000000000000000" pitchFamily="2" charset="0"/>
                <a:cs typeface="Roboto Medium" panose="02000000000000000000" pitchFamily="2" charset="0"/>
              </a:rPr>
              <a:t>CERTFin</a:t>
            </a:r>
            <a:endParaRPr lang="it-IT" sz="2200" b="1" i="1">
              <a:solidFill>
                <a:srgbClr val="00F8D6"/>
              </a:solidFill>
              <a:latin typeface="Candara" panose="020E0502030303020204" pitchFamily="34" charset="0"/>
              <a:ea typeface="Roboto Medium" panose="02000000000000000000" pitchFamily="2" charset="0"/>
              <a:cs typeface="Roboto Medium" panose="02000000000000000000" pitchFamily="2" charset="0"/>
            </a:endParaRPr>
          </a:p>
          <a:p>
            <a:r>
              <a:rPr lang="it-IT" sz="2200" b="1">
                <a:solidFill>
                  <a:srgbClr val="00F8D6"/>
                </a:solidFill>
                <a:latin typeface="Candara" panose="020E0502030303020204" pitchFamily="34" charset="0"/>
                <a:ea typeface="Roboto Medium" panose="02000000000000000000" pitchFamily="2" charset="0"/>
                <a:cs typeface="Roboto Medium" panose="02000000000000000000" pitchFamily="2" charset="0"/>
              </a:rPr>
              <a:t>Marco Rotoloni, </a:t>
            </a:r>
            <a:r>
              <a:rPr lang="it-IT" sz="2200" i="1">
                <a:solidFill>
                  <a:srgbClr val="00F8D6"/>
                </a:solidFill>
                <a:latin typeface="Candara" panose="020E0502030303020204" pitchFamily="34" charset="0"/>
                <a:ea typeface="Roboto Medium" panose="02000000000000000000" pitchFamily="2" charset="0"/>
                <a:cs typeface="Roboto Medium" panose="02000000000000000000" pitchFamily="2" charset="0"/>
              </a:rPr>
              <a:t>Co-responsabile Ricerca </a:t>
            </a:r>
            <a:r>
              <a:rPr lang="it-IT" sz="2200" b="1" i="1">
                <a:solidFill>
                  <a:srgbClr val="00F8D6"/>
                </a:solidFill>
                <a:latin typeface="Candara" panose="020E0502030303020204" pitchFamily="34" charset="0"/>
                <a:ea typeface="Roboto Medium" panose="02000000000000000000" pitchFamily="2" charset="0"/>
                <a:cs typeface="Roboto Medium" panose="02000000000000000000" pitchFamily="2" charset="0"/>
              </a:rPr>
              <a:t>ABI Lab</a:t>
            </a:r>
          </a:p>
        </p:txBody>
      </p:sp>
      <p:sp>
        <p:nvSpPr>
          <p:cNvPr id="6" name="Title 2">
            <a:extLst>
              <a:ext uri="{FF2B5EF4-FFF2-40B4-BE49-F238E27FC236}">
                <a16:creationId xmlns:a16="http://schemas.microsoft.com/office/drawing/2014/main" id="{76B4FE3B-0B61-C63C-7E62-E9A5B8FFF061}"/>
              </a:ext>
            </a:extLst>
          </p:cNvPr>
          <p:cNvSpPr>
            <a:spLocks noGrp="1"/>
          </p:cNvSpPr>
          <p:nvPr>
            <p:ph type="title"/>
          </p:nvPr>
        </p:nvSpPr>
        <p:spPr>
          <a:xfrm>
            <a:off x="599919" y="3471019"/>
            <a:ext cx="10871993" cy="473927"/>
          </a:xfrm>
        </p:spPr>
        <p:txBody>
          <a:bodyPr>
            <a:noAutofit/>
          </a:bodyPr>
          <a:lstStyle/>
          <a:p>
            <a:r>
              <a:rPr lang="it" sz="4000" dirty="0"/>
              <a:t>Come l’AI cambia la banca </a:t>
            </a:r>
            <a:br>
              <a:rPr lang="it" sz="4000" dirty="0"/>
            </a:br>
            <a:r>
              <a:rPr lang="it" sz="4000" dirty="0"/>
              <a:t>e come difenderci on line</a:t>
            </a:r>
            <a:endParaRPr lang="en-IT" sz="8000" dirty="0"/>
          </a:p>
        </p:txBody>
      </p:sp>
      <p:sp>
        <p:nvSpPr>
          <p:cNvPr id="8" name="Text Placeholder 7">
            <a:extLst>
              <a:ext uri="{FF2B5EF4-FFF2-40B4-BE49-F238E27FC236}">
                <a16:creationId xmlns:a16="http://schemas.microsoft.com/office/drawing/2014/main" id="{B3DFE6FA-91E7-8E48-890B-24339B93BA11}"/>
              </a:ext>
            </a:extLst>
          </p:cNvPr>
          <p:cNvSpPr>
            <a:spLocks noGrp="1"/>
          </p:cNvSpPr>
          <p:nvPr>
            <p:ph type="body" sz="quarter" idx="15"/>
          </p:nvPr>
        </p:nvSpPr>
        <p:spPr>
          <a:xfrm>
            <a:off x="741784" y="2408186"/>
            <a:ext cx="2044748" cy="430737"/>
          </a:xfrm>
        </p:spPr>
        <p:txBody>
          <a:bodyPr/>
          <a:lstStyle/>
          <a:p>
            <a:r>
              <a:rPr lang="it-IT" b="1" dirty="0">
                <a:solidFill>
                  <a:srgbClr val="0C06B7"/>
                </a:solidFill>
                <a:latin typeface="Roboto Medium" panose="02000000000000000000" pitchFamily="2" charset="0"/>
                <a:ea typeface="Roboto Medium" panose="02000000000000000000" pitchFamily="2" charset="0"/>
                <a:cs typeface="Roboto Medium" panose="02000000000000000000" pitchFamily="2" charset="0"/>
              </a:rPr>
              <a:t>29 ottobre </a:t>
            </a:r>
            <a:r>
              <a:rPr lang="en-IT" b="1" dirty="0">
                <a:solidFill>
                  <a:srgbClr val="0C06B7"/>
                </a:solidFill>
                <a:latin typeface="Roboto Medium" panose="02000000000000000000" pitchFamily="2" charset="0"/>
                <a:ea typeface="Roboto Medium" panose="02000000000000000000" pitchFamily="2" charset="0"/>
                <a:cs typeface="Roboto Medium" panose="02000000000000000000" pitchFamily="2" charset="0"/>
              </a:rPr>
              <a:t>202</a:t>
            </a:r>
            <a:r>
              <a:rPr lang="it-IT" b="1" dirty="0">
                <a:solidFill>
                  <a:srgbClr val="0C06B7"/>
                </a:solidFill>
                <a:latin typeface="Roboto Medium" panose="02000000000000000000" pitchFamily="2" charset="0"/>
                <a:ea typeface="Roboto Medium" panose="02000000000000000000" pitchFamily="2" charset="0"/>
                <a:cs typeface="Roboto Medium" panose="02000000000000000000" pitchFamily="2" charset="0"/>
              </a:rPr>
              <a:t>5</a:t>
            </a:r>
            <a:endParaRPr lang="en-IT" b="1" dirty="0">
              <a:solidFill>
                <a:srgbClr val="0C06B7"/>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58" name="CasellaDiTesto 57">
            <a:extLst>
              <a:ext uri="{FF2B5EF4-FFF2-40B4-BE49-F238E27FC236}">
                <a16:creationId xmlns:a16="http://schemas.microsoft.com/office/drawing/2014/main" id="{A7A1CBD8-777C-D79A-9BB3-12016590F3F6}"/>
              </a:ext>
            </a:extLst>
          </p:cNvPr>
          <p:cNvSpPr txBox="1"/>
          <p:nvPr/>
        </p:nvSpPr>
        <p:spPr>
          <a:xfrm>
            <a:off x="5300765" y="6296992"/>
            <a:ext cx="1587294" cy="461665"/>
          </a:xfrm>
          <a:prstGeom prst="rect">
            <a:avLst/>
          </a:prstGeom>
          <a:noFill/>
        </p:spPr>
        <p:txBody>
          <a:bodyPr wrap="none" rtlCol="0">
            <a:spAutoFit/>
          </a:bodyPr>
          <a:lstStyle/>
          <a:p>
            <a:r>
              <a:rPr lang="it-IT" b="1" dirty="0">
                <a:solidFill>
                  <a:srgbClr val="00DA63"/>
                </a:solidFill>
                <a:highlight>
                  <a:srgbClr val="000000"/>
                </a:highlight>
              </a:rPr>
              <a:t>TLP:GREEN</a:t>
            </a:r>
          </a:p>
        </p:txBody>
      </p:sp>
      <p:pic>
        <p:nvPicPr>
          <p:cNvPr id="3" name="Immagine 2">
            <a:extLst>
              <a:ext uri="{FF2B5EF4-FFF2-40B4-BE49-F238E27FC236}">
                <a16:creationId xmlns:a16="http://schemas.microsoft.com/office/drawing/2014/main" id="{B49F107D-1E64-0751-54A2-401DC221DD29}"/>
              </a:ext>
            </a:extLst>
          </p:cNvPr>
          <p:cNvPicPr>
            <a:picLocks noChangeAspect="1"/>
          </p:cNvPicPr>
          <p:nvPr/>
        </p:nvPicPr>
        <p:blipFill>
          <a:blip r:embed="rId2"/>
          <a:stretch>
            <a:fillRect/>
          </a:stretch>
        </p:blipFill>
        <p:spPr>
          <a:xfrm>
            <a:off x="2339245" y="289864"/>
            <a:ext cx="1600423" cy="676369"/>
          </a:xfrm>
          <a:prstGeom prst="rect">
            <a:avLst/>
          </a:prstGeom>
        </p:spPr>
      </p:pic>
    </p:spTree>
    <p:extLst>
      <p:ext uri="{BB962C8B-B14F-4D97-AF65-F5344CB8AC3E}">
        <p14:creationId xmlns:p14="http://schemas.microsoft.com/office/powerpoint/2010/main" val="248248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22C3D-ADD0-4C2B-DBE4-F99009E5A68D}"/>
            </a:ext>
          </a:extLst>
        </p:cNvPr>
        <p:cNvGrpSpPr/>
        <p:nvPr/>
      </p:nvGrpSpPr>
      <p:grpSpPr>
        <a:xfrm>
          <a:off x="0" y="0"/>
          <a:ext cx="0" cy="0"/>
          <a:chOff x="0" y="0"/>
          <a:chExt cx="0" cy="0"/>
        </a:xfrm>
      </p:grpSpPr>
      <p:sp>
        <p:nvSpPr>
          <p:cNvPr id="4" name="Titolo 2">
            <a:extLst>
              <a:ext uri="{FF2B5EF4-FFF2-40B4-BE49-F238E27FC236}">
                <a16:creationId xmlns:a16="http://schemas.microsoft.com/office/drawing/2014/main" id="{199FE852-940F-B185-9A3A-D585E70C4402}"/>
              </a:ext>
            </a:extLst>
          </p:cNvPr>
          <p:cNvSpPr txBox="1">
            <a:spLocks/>
          </p:cNvSpPr>
          <p:nvPr/>
        </p:nvSpPr>
        <p:spPr>
          <a:xfrm>
            <a:off x="754803" y="288567"/>
            <a:ext cx="10903797"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2010: Deep Learning</a:t>
            </a:r>
          </a:p>
        </p:txBody>
      </p:sp>
      <p:pic>
        <p:nvPicPr>
          <p:cNvPr id="5" name="Immagine 4" descr="Gatto che guarda la fotocamera">
            <a:extLst>
              <a:ext uri="{FF2B5EF4-FFF2-40B4-BE49-F238E27FC236}">
                <a16:creationId xmlns:a16="http://schemas.microsoft.com/office/drawing/2014/main" id="{5502F661-9150-7E08-1932-53F8801B870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65655" y="2286896"/>
            <a:ext cx="1720824" cy="1641751"/>
          </a:xfrm>
          <a:prstGeom prst="rect">
            <a:avLst/>
          </a:prstGeom>
        </p:spPr>
      </p:pic>
      <p:sp>
        <p:nvSpPr>
          <p:cNvPr id="37" name="CasellaDiTesto 36">
            <a:extLst>
              <a:ext uri="{FF2B5EF4-FFF2-40B4-BE49-F238E27FC236}">
                <a16:creationId xmlns:a16="http://schemas.microsoft.com/office/drawing/2014/main" id="{4DE41888-37D4-6C47-8EFC-54C9D4D4C7CF}"/>
              </a:ext>
            </a:extLst>
          </p:cNvPr>
          <p:cNvSpPr txBox="1"/>
          <p:nvPr/>
        </p:nvSpPr>
        <p:spPr>
          <a:xfrm>
            <a:off x="7961397" y="2531259"/>
            <a:ext cx="1710596" cy="1477328"/>
          </a:xfrm>
          <a:prstGeom prst="rect">
            <a:avLst/>
          </a:prstGeom>
          <a:noFill/>
        </p:spPr>
        <p:txBody>
          <a:bodyPr wrap="none" rtlCol="0">
            <a:spAutoFit/>
          </a:bodyPr>
          <a:lstStyle/>
          <a:p>
            <a:r>
              <a:rPr lang="it-IT" sz="1800" b="1" dirty="0"/>
              <a:t>Gatto</a:t>
            </a:r>
            <a:r>
              <a:rPr lang="it-IT" sz="1800" dirty="0"/>
              <a:t>: </a:t>
            </a:r>
          </a:p>
          <a:p>
            <a:r>
              <a:rPr lang="it-IT" sz="1800" dirty="0"/>
              <a:t>probabilità </a:t>
            </a:r>
            <a:r>
              <a:rPr lang="it-IT" sz="1800" b="1" dirty="0"/>
              <a:t>90%</a:t>
            </a:r>
          </a:p>
          <a:p>
            <a:endParaRPr lang="it-IT" sz="1800" b="1" dirty="0"/>
          </a:p>
          <a:p>
            <a:r>
              <a:rPr lang="it-IT" sz="1800" b="1" dirty="0"/>
              <a:t>Non Gatto</a:t>
            </a:r>
            <a:r>
              <a:rPr lang="it-IT" sz="1800" dirty="0"/>
              <a:t>: </a:t>
            </a:r>
          </a:p>
          <a:p>
            <a:r>
              <a:rPr lang="it-IT" sz="1800" dirty="0"/>
              <a:t>probabilità </a:t>
            </a:r>
            <a:r>
              <a:rPr lang="it-IT" sz="1800" b="1" dirty="0"/>
              <a:t>10% </a:t>
            </a:r>
          </a:p>
        </p:txBody>
      </p:sp>
      <p:sp>
        <p:nvSpPr>
          <p:cNvPr id="59" name="CasellaDiTesto 58">
            <a:extLst>
              <a:ext uri="{FF2B5EF4-FFF2-40B4-BE49-F238E27FC236}">
                <a16:creationId xmlns:a16="http://schemas.microsoft.com/office/drawing/2014/main" id="{B9BCD280-2094-2794-4BFB-0E8883AE80DB}"/>
              </a:ext>
            </a:extLst>
          </p:cNvPr>
          <p:cNvSpPr txBox="1"/>
          <p:nvPr/>
        </p:nvSpPr>
        <p:spPr>
          <a:xfrm>
            <a:off x="223253" y="1461218"/>
            <a:ext cx="11557571" cy="338554"/>
          </a:xfrm>
          <a:prstGeom prst="rect">
            <a:avLst/>
          </a:prstGeom>
          <a:noFill/>
        </p:spPr>
        <p:txBody>
          <a:bodyPr wrap="square">
            <a:spAutoFit/>
          </a:bodyPr>
          <a:lstStyle/>
          <a:p>
            <a:pPr>
              <a:buNone/>
            </a:pPr>
            <a:r>
              <a:rPr lang="it-IT" sz="1600" dirty="0">
                <a:highlight>
                  <a:srgbClr val="FFFF00"/>
                </a:highlight>
              </a:rPr>
              <a:t>Le reti diventano </a:t>
            </a:r>
            <a:r>
              <a:rPr lang="it-IT" sz="1600" b="1" dirty="0">
                <a:highlight>
                  <a:srgbClr val="FFFF00"/>
                </a:highlight>
              </a:rPr>
              <a:t>più profonde</a:t>
            </a:r>
            <a:r>
              <a:rPr lang="it-IT" sz="1600" dirty="0">
                <a:highlight>
                  <a:srgbClr val="FFFF00"/>
                </a:highlight>
              </a:rPr>
              <a:t>: “strati” che elaborano progressivamente le informazioni. I sistemi iniziano a «percepire» sempre meglio.</a:t>
            </a:r>
          </a:p>
        </p:txBody>
      </p:sp>
      <p:pic>
        <p:nvPicPr>
          <p:cNvPr id="3" name="Immagine 2">
            <a:extLst>
              <a:ext uri="{FF2B5EF4-FFF2-40B4-BE49-F238E27FC236}">
                <a16:creationId xmlns:a16="http://schemas.microsoft.com/office/drawing/2014/main" id="{AE6A5D7E-957A-8937-4E06-C794FE6C95A7}"/>
              </a:ext>
            </a:extLst>
          </p:cNvPr>
          <p:cNvPicPr>
            <a:picLocks noChangeAspect="1"/>
          </p:cNvPicPr>
          <p:nvPr/>
        </p:nvPicPr>
        <p:blipFill>
          <a:blip r:embed="rId3"/>
          <a:stretch>
            <a:fillRect/>
          </a:stretch>
        </p:blipFill>
        <p:spPr>
          <a:xfrm>
            <a:off x="5077413" y="2021064"/>
            <a:ext cx="2548348" cy="2497719"/>
          </a:xfrm>
          <a:prstGeom prst="rect">
            <a:avLst/>
          </a:prstGeom>
        </p:spPr>
      </p:pic>
      <p:pic>
        <p:nvPicPr>
          <p:cNvPr id="6" name="Immagine 5" descr="Gatto che guarda la fotocamera">
            <a:extLst>
              <a:ext uri="{FF2B5EF4-FFF2-40B4-BE49-F238E27FC236}">
                <a16:creationId xmlns:a16="http://schemas.microsoft.com/office/drawing/2014/main" id="{21AB0718-0B93-051C-62E7-A9CA33966D0D}"/>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ChalkSketch pressure="3"/>
                    </a14:imgEffect>
                    <a14:imgEffect>
                      <a14:sharpenSoften amount="22000"/>
                    </a14:imgEffect>
                    <a14:imgEffect>
                      <a14:brightnessContrast contrast="100000"/>
                    </a14:imgEffect>
                  </a14:imgLayer>
                </a14:imgProps>
              </a:ext>
              <a:ext uri="{28A0092B-C50C-407E-A947-70E740481C1C}">
                <a14:useLocalDpi xmlns:a14="http://schemas.microsoft.com/office/drawing/2010/main"/>
              </a:ext>
            </a:extLst>
          </a:blip>
          <a:srcRect/>
          <a:stretch>
            <a:fillRect/>
          </a:stretch>
        </p:blipFill>
        <p:spPr>
          <a:xfrm>
            <a:off x="4413056" y="4532619"/>
            <a:ext cx="1175345" cy="1121338"/>
          </a:xfrm>
          <a:prstGeom prst="rect">
            <a:avLst/>
          </a:prstGeom>
        </p:spPr>
      </p:pic>
      <p:pic>
        <p:nvPicPr>
          <p:cNvPr id="10" name="Immagine 9" descr="Gatto che guarda la fotocamera">
            <a:extLst>
              <a:ext uri="{FF2B5EF4-FFF2-40B4-BE49-F238E27FC236}">
                <a16:creationId xmlns:a16="http://schemas.microsoft.com/office/drawing/2014/main" id="{3AD395D3-5130-85E6-4F1D-59C48C4131EC}"/>
              </a:ext>
            </a:extLst>
          </p:cNvPr>
          <p:cNvPicPr>
            <a:picLocks noChangeAspect="1"/>
          </p:cNvPicPr>
          <p:nvPr/>
        </p:nvPicPr>
        <p:blipFill>
          <a:blip r:embed="rId6" cstate="screen">
            <a:extLst>
              <a:ext uri="{BEBA8EAE-BF5A-486C-A8C5-ECC9F3942E4B}">
                <a14:imgProps xmlns:a14="http://schemas.microsoft.com/office/drawing/2010/main">
                  <a14:imgLayer r:embed="rId5">
                    <a14:imgEffect>
                      <a14:artisticBlur radius="86"/>
                    </a14:imgEffect>
                  </a14:imgLayer>
                </a14:imgProps>
              </a:ext>
              <a:ext uri="{28A0092B-C50C-407E-A947-70E740481C1C}">
                <a14:useLocalDpi xmlns:a14="http://schemas.microsoft.com/office/drawing/2010/main"/>
              </a:ext>
            </a:extLst>
          </a:blip>
          <a:srcRect/>
          <a:stretch>
            <a:fillRect/>
          </a:stretch>
        </p:blipFill>
        <p:spPr>
          <a:xfrm>
            <a:off x="5773439" y="4844850"/>
            <a:ext cx="1175345" cy="1121338"/>
          </a:xfrm>
          <a:prstGeom prst="rect">
            <a:avLst/>
          </a:prstGeom>
        </p:spPr>
      </p:pic>
      <p:pic>
        <p:nvPicPr>
          <p:cNvPr id="12" name="Immagine 11" descr="Gatto che guarda la fotocamera">
            <a:extLst>
              <a:ext uri="{FF2B5EF4-FFF2-40B4-BE49-F238E27FC236}">
                <a16:creationId xmlns:a16="http://schemas.microsoft.com/office/drawing/2014/main" id="{41B56ECB-4F37-190A-4D24-E26FAA1EF566}"/>
              </a:ext>
            </a:extLst>
          </p:cNvPr>
          <p:cNvPicPr>
            <a:picLocks noChangeAspect="1"/>
          </p:cNvPicPr>
          <p:nvPr/>
        </p:nvPicPr>
        <p:blipFill>
          <a:blip r:embed="rId7" cstate="screen">
            <a:extLst>
              <a:ext uri="{BEBA8EAE-BF5A-486C-A8C5-ECC9F3942E4B}">
                <a14:imgProps xmlns:a14="http://schemas.microsoft.com/office/drawing/2010/main">
                  <a14:imgLayer r:embed="rId5">
                    <a14:imgEffect>
                      <a14:artisticMosiaicBubbles/>
                    </a14:imgEffect>
                  </a14:imgLayer>
                </a14:imgProps>
              </a:ext>
              <a:ext uri="{28A0092B-C50C-407E-A947-70E740481C1C}">
                <a14:useLocalDpi xmlns:a14="http://schemas.microsoft.com/office/drawing/2010/main"/>
              </a:ext>
            </a:extLst>
          </a:blip>
          <a:srcRect/>
          <a:stretch>
            <a:fillRect/>
          </a:stretch>
        </p:blipFill>
        <p:spPr>
          <a:xfrm>
            <a:off x="7068839" y="4678535"/>
            <a:ext cx="1175345" cy="1121338"/>
          </a:xfrm>
          <a:prstGeom prst="rect">
            <a:avLst/>
          </a:prstGeom>
        </p:spPr>
      </p:pic>
      <p:cxnSp>
        <p:nvCxnSpPr>
          <p:cNvPr id="16" name="Connettore 2 15">
            <a:extLst>
              <a:ext uri="{FF2B5EF4-FFF2-40B4-BE49-F238E27FC236}">
                <a16:creationId xmlns:a16="http://schemas.microsoft.com/office/drawing/2014/main" id="{830B5A8A-D210-A446-F814-A41C034E0AB4}"/>
              </a:ext>
            </a:extLst>
          </p:cNvPr>
          <p:cNvCxnSpPr>
            <a:stCxn id="6" idx="0"/>
          </p:cNvCxnSpPr>
          <p:nvPr/>
        </p:nvCxnSpPr>
        <p:spPr>
          <a:xfrm flipV="1">
            <a:off x="5000729" y="4057650"/>
            <a:ext cx="533296" cy="474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3CA392B5-212A-79FE-B203-7050BE04FF32}"/>
              </a:ext>
            </a:extLst>
          </p:cNvPr>
          <p:cNvCxnSpPr>
            <a:cxnSpLocks/>
            <a:stCxn id="10" idx="0"/>
          </p:cNvCxnSpPr>
          <p:nvPr/>
        </p:nvCxnSpPr>
        <p:spPr>
          <a:xfrm flipV="1">
            <a:off x="6361112" y="4375107"/>
            <a:ext cx="0" cy="469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C6622A76-3190-DD70-ADD1-28D2931AAEA9}"/>
              </a:ext>
            </a:extLst>
          </p:cNvPr>
          <p:cNvCxnSpPr>
            <a:cxnSpLocks/>
            <a:stCxn id="12" idx="0"/>
          </p:cNvCxnSpPr>
          <p:nvPr/>
        </p:nvCxnSpPr>
        <p:spPr>
          <a:xfrm flipH="1" flipV="1">
            <a:off x="7133823" y="4152900"/>
            <a:ext cx="522689" cy="525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F9343868-5829-EE96-415B-84AFDAAF4B40}"/>
              </a:ext>
            </a:extLst>
          </p:cNvPr>
          <p:cNvSpPr txBox="1"/>
          <p:nvPr/>
        </p:nvSpPr>
        <p:spPr>
          <a:xfrm>
            <a:off x="4696104" y="5653957"/>
            <a:ext cx="837921" cy="338554"/>
          </a:xfrm>
          <a:prstGeom prst="rect">
            <a:avLst/>
          </a:prstGeom>
          <a:noFill/>
        </p:spPr>
        <p:txBody>
          <a:bodyPr wrap="square">
            <a:spAutoFit/>
          </a:bodyPr>
          <a:lstStyle/>
          <a:p>
            <a:pPr>
              <a:buNone/>
            </a:pPr>
            <a:r>
              <a:rPr lang="it-IT" sz="1600" dirty="0">
                <a:highlight>
                  <a:srgbClr val="FFFF00"/>
                </a:highlight>
              </a:rPr>
              <a:t>Forma</a:t>
            </a:r>
          </a:p>
        </p:txBody>
      </p:sp>
      <p:sp>
        <p:nvSpPr>
          <p:cNvPr id="30" name="CasellaDiTesto 29">
            <a:extLst>
              <a:ext uri="{FF2B5EF4-FFF2-40B4-BE49-F238E27FC236}">
                <a16:creationId xmlns:a16="http://schemas.microsoft.com/office/drawing/2014/main" id="{6555F1F6-2F96-6F48-E2D4-9760CB2F5B0D}"/>
              </a:ext>
            </a:extLst>
          </p:cNvPr>
          <p:cNvSpPr txBox="1"/>
          <p:nvPr/>
        </p:nvSpPr>
        <p:spPr>
          <a:xfrm>
            <a:off x="6110863" y="5992511"/>
            <a:ext cx="837921" cy="338554"/>
          </a:xfrm>
          <a:prstGeom prst="rect">
            <a:avLst/>
          </a:prstGeom>
          <a:noFill/>
        </p:spPr>
        <p:txBody>
          <a:bodyPr wrap="square">
            <a:spAutoFit/>
          </a:bodyPr>
          <a:lstStyle/>
          <a:p>
            <a:pPr>
              <a:buNone/>
            </a:pPr>
            <a:r>
              <a:rPr lang="it-IT" sz="1600" dirty="0">
                <a:highlight>
                  <a:srgbClr val="FFFF00"/>
                </a:highlight>
              </a:rPr>
              <a:t>Colori</a:t>
            </a:r>
          </a:p>
        </p:txBody>
      </p:sp>
      <p:sp>
        <p:nvSpPr>
          <p:cNvPr id="33" name="CasellaDiTesto 32">
            <a:extLst>
              <a:ext uri="{FF2B5EF4-FFF2-40B4-BE49-F238E27FC236}">
                <a16:creationId xmlns:a16="http://schemas.microsoft.com/office/drawing/2014/main" id="{A7B08317-A7FB-80C0-14D1-AE244614A680}"/>
              </a:ext>
            </a:extLst>
          </p:cNvPr>
          <p:cNvSpPr txBox="1"/>
          <p:nvPr/>
        </p:nvSpPr>
        <p:spPr>
          <a:xfrm>
            <a:off x="7395167" y="5790348"/>
            <a:ext cx="837921" cy="338554"/>
          </a:xfrm>
          <a:prstGeom prst="rect">
            <a:avLst/>
          </a:prstGeom>
          <a:noFill/>
        </p:spPr>
        <p:txBody>
          <a:bodyPr wrap="square">
            <a:spAutoFit/>
          </a:bodyPr>
          <a:lstStyle/>
          <a:p>
            <a:pPr>
              <a:buNone/>
            </a:pPr>
            <a:r>
              <a:rPr lang="it-IT" sz="1600" dirty="0">
                <a:highlight>
                  <a:srgbClr val="FFFF00"/>
                </a:highlight>
              </a:rPr>
              <a:t>Dettagli</a:t>
            </a:r>
          </a:p>
        </p:txBody>
      </p:sp>
      <p:sp>
        <p:nvSpPr>
          <p:cNvPr id="34" name="Freccia a destra 33">
            <a:extLst>
              <a:ext uri="{FF2B5EF4-FFF2-40B4-BE49-F238E27FC236}">
                <a16:creationId xmlns:a16="http://schemas.microsoft.com/office/drawing/2014/main" id="{3CC9D6D9-0736-7CDD-22C4-42BCF663DDB0}"/>
              </a:ext>
            </a:extLst>
          </p:cNvPr>
          <p:cNvSpPr/>
          <p:nvPr/>
        </p:nvSpPr>
        <p:spPr>
          <a:xfrm>
            <a:off x="4137228" y="2757046"/>
            <a:ext cx="974404" cy="842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5099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6BE37-448E-0792-458E-8CF20EEACAE7}"/>
            </a:ext>
          </a:extLst>
        </p:cNvPr>
        <p:cNvGrpSpPr/>
        <p:nvPr/>
      </p:nvGrpSpPr>
      <p:grpSpPr>
        <a:xfrm>
          <a:off x="0" y="0"/>
          <a:ext cx="0" cy="0"/>
          <a:chOff x="0" y="0"/>
          <a:chExt cx="0" cy="0"/>
        </a:xfrm>
      </p:grpSpPr>
      <p:sp>
        <p:nvSpPr>
          <p:cNvPr id="4" name="Titolo 2">
            <a:extLst>
              <a:ext uri="{FF2B5EF4-FFF2-40B4-BE49-F238E27FC236}">
                <a16:creationId xmlns:a16="http://schemas.microsoft.com/office/drawing/2014/main" id="{8FD86519-29E8-F891-139C-4194A988020E}"/>
              </a:ext>
            </a:extLst>
          </p:cNvPr>
          <p:cNvSpPr txBox="1">
            <a:spLocks/>
          </p:cNvSpPr>
          <p:nvPr/>
        </p:nvSpPr>
        <p:spPr>
          <a:xfrm>
            <a:off x="754803" y="288567"/>
            <a:ext cx="10903797"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2015: Capire il linguaggio</a:t>
            </a:r>
          </a:p>
        </p:txBody>
      </p:sp>
      <p:sp>
        <p:nvSpPr>
          <p:cNvPr id="15" name="CasellaDiTesto 14">
            <a:extLst>
              <a:ext uri="{FF2B5EF4-FFF2-40B4-BE49-F238E27FC236}">
                <a16:creationId xmlns:a16="http://schemas.microsoft.com/office/drawing/2014/main" id="{8BB7DF37-278F-1204-3E30-109D50AFD803}"/>
              </a:ext>
            </a:extLst>
          </p:cNvPr>
          <p:cNvSpPr txBox="1"/>
          <p:nvPr/>
        </p:nvSpPr>
        <p:spPr>
          <a:xfrm>
            <a:off x="245445" y="1392936"/>
            <a:ext cx="11545502" cy="5324535"/>
          </a:xfrm>
          <a:prstGeom prst="rect">
            <a:avLst/>
          </a:prstGeom>
          <a:noFill/>
        </p:spPr>
        <p:txBody>
          <a:bodyPr wrap="square">
            <a:spAutoFit/>
          </a:bodyPr>
          <a:lstStyle/>
          <a:p>
            <a:r>
              <a:rPr lang="it-IT" sz="2000" dirty="0"/>
              <a:t>Negli anni 2010 il </a:t>
            </a:r>
            <a:r>
              <a:rPr lang="it-IT" sz="2000" b="1" dirty="0"/>
              <a:t>deep learning</a:t>
            </a:r>
            <a:r>
              <a:rPr lang="it-IT" sz="2000" dirty="0"/>
              <a:t> aveva già fatto miracoli: riconosceva volti e immagini,</a:t>
            </a:r>
          </a:p>
          <a:p>
            <a:r>
              <a:rPr lang="it-IT" sz="2000" dirty="0"/>
              <a:t>capiva i suoni, traduceva testi semplici.</a:t>
            </a:r>
          </a:p>
          <a:p>
            <a:endParaRPr lang="it-IT" sz="2000" dirty="0"/>
          </a:p>
          <a:p>
            <a:r>
              <a:rPr lang="it-IT" sz="2000" dirty="0"/>
              <a:t>Ma </a:t>
            </a:r>
            <a:r>
              <a:rPr lang="it-IT" sz="2000" b="1" dirty="0"/>
              <a:t>con il linguaggio umano le cose si complicavano</a:t>
            </a:r>
            <a:r>
              <a:rPr lang="it-IT" sz="2000" dirty="0"/>
              <a:t>:</a:t>
            </a:r>
            <a:br>
              <a:rPr lang="it-IT" sz="2000" dirty="0"/>
            </a:br>
            <a:r>
              <a:rPr lang="it-IT" sz="2000" dirty="0"/>
              <a:t>le frasi sono </a:t>
            </a:r>
            <a:r>
              <a:rPr lang="it-IT" sz="2000" b="1" dirty="0"/>
              <a:t>piene di significato nascosto</a:t>
            </a:r>
            <a:r>
              <a:rPr lang="it-IT" sz="2000" dirty="0"/>
              <a:t>, ironia, ambiguità e collegamenti a distanza.</a:t>
            </a:r>
            <a:br>
              <a:rPr lang="it-IT" sz="2000" dirty="0"/>
            </a:br>
            <a:br>
              <a:rPr lang="it-IT" sz="2000" dirty="0"/>
            </a:br>
            <a:r>
              <a:rPr lang="it-IT" sz="2000" dirty="0"/>
              <a:t>Alcuni esempi:</a:t>
            </a:r>
          </a:p>
          <a:p>
            <a:pPr lvl="1"/>
            <a:br>
              <a:rPr lang="it-IT" sz="2000" dirty="0"/>
            </a:br>
            <a:r>
              <a:rPr lang="it-IT" sz="2000" dirty="0"/>
              <a:t>1- «Il </a:t>
            </a:r>
            <a:r>
              <a:rPr lang="it-IT" sz="2000" dirty="0">
                <a:highlight>
                  <a:srgbClr val="FFFF00"/>
                </a:highlight>
              </a:rPr>
              <a:t>lupo</a:t>
            </a:r>
            <a:r>
              <a:rPr lang="it-IT" sz="2000" dirty="0"/>
              <a:t> insegue la pecora perché </a:t>
            </a:r>
            <a:r>
              <a:rPr lang="it-IT" sz="2000" dirty="0">
                <a:highlight>
                  <a:srgbClr val="FFFF00"/>
                </a:highlight>
              </a:rPr>
              <a:t>ha fame</a:t>
            </a:r>
            <a:r>
              <a:rPr lang="it-IT" sz="2000" dirty="0"/>
              <a:t>» o «la mamma allatta il </a:t>
            </a:r>
            <a:r>
              <a:rPr lang="it-IT" sz="2000" dirty="0">
                <a:highlight>
                  <a:srgbClr val="FFFF00"/>
                </a:highlight>
              </a:rPr>
              <a:t>bambino</a:t>
            </a:r>
            <a:r>
              <a:rPr lang="it-IT" sz="2000" dirty="0"/>
              <a:t> perché </a:t>
            </a:r>
            <a:r>
              <a:rPr lang="it-IT" sz="2000" dirty="0">
                <a:highlight>
                  <a:srgbClr val="FFFF00"/>
                </a:highlight>
              </a:rPr>
              <a:t>ha fame</a:t>
            </a:r>
            <a:r>
              <a:rPr lang="it-IT" sz="2000" dirty="0"/>
              <a:t>»</a:t>
            </a:r>
          </a:p>
          <a:p>
            <a:pPr lvl="1"/>
            <a:endParaRPr lang="it-IT" sz="2000" dirty="0"/>
          </a:p>
          <a:p>
            <a:pPr lvl="1"/>
            <a:r>
              <a:rPr lang="it-IT" sz="2000" dirty="0"/>
              <a:t>2- «sono andato a </a:t>
            </a:r>
            <a:r>
              <a:rPr lang="it-IT" sz="2000" dirty="0">
                <a:highlight>
                  <a:srgbClr val="00FF00"/>
                </a:highlight>
              </a:rPr>
              <a:t>pesca</a:t>
            </a:r>
            <a:r>
              <a:rPr lang="it-IT" sz="2000" dirty="0"/>
              <a:t> con mio fratello» o «mi piace molto il the alla </a:t>
            </a:r>
            <a:r>
              <a:rPr lang="it-IT" sz="2000" dirty="0">
                <a:highlight>
                  <a:srgbClr val="00FF00"/>
                </a:highlight>
              </a:rPr>
              <a:t>pesca</a:t>
            </a:r>
            <a:r>
              <a:rPr lang="it-IT" sz="2000" dirty="0"/>
              <a:t>»</a:t>
            </a:r>
          </a:p>
          <a:p>
            <a:pPr lvl="1"/>
            <a:endParaRPr lang="it-IT" sz="2000" dirty="0"/>
          </a:p>
          <a:p>
            <a:pPr lvl="1"/>
            <a:r>
              <a:rPr lang="it-IT" sz="2000" dirty="0"/>
              <a:t>3- «La </a:t>
            </a:r>
            <a:r>
              <a:rPr lang="it-IT" sz="2000" dirty="0">
                <a:highlight>
                  <a:srgbClr val="00FFFF"/>
                </a:highlight>
              </a:rPr>
              <a:t>ragazza</a:t>
            </a:r>
            <a:r>
              <a:rPr lang="it-IT" sz="2000" dirty="0"/>
              <a:t> che ho incontrato ieri, quella bionda con il cappello rosso, </a:t>
            </a:r>
            <a:r>
              <a:rPr lang="it-IT" sz="2000" dirty="0">
                <a:highlight>
                  <a:srgbClr val="00FFFF"/>
                </a:highlight>
              </a:rPr>
              <a:t>mi ha scritto</a:t>
            </a:r>
            <a:r>
              <a:rPr lang="it-IT" sz="2000" dirty="0"/>
              <a:t>.»</a:t>
            </a:r>
          </a:p>
          <a:p>
            <a:endParaRPr lang="it-IT" sz="2000" dirty="0"/>
          </a:p>
          <a:p>
            <a:r>
              <a:rPr lang="it-IT" sz="2000" dirty="0"/>
              <a:t>Non basta analizzare parola per parola. </a:t>
            </a:r>
          </a:p>
          <a:p>
            <a:r>
              <a:rPr lang="it-IT" sz="2000" dirty="0"/>
              <a:t>Bisogna </a:t>
            </a:r>
            <a:r>
              <a:rPr lang="it-IT" sz="2000" b="1" dirty="0"/>
              <a:t>guardare tutta la frase insieme</a:t>
            </a:r>
            <a:r>
              <a:rPr lang="it-IT" sz="2000" dirty="0"/>
              <a:t> e avere un «evidenziatore mentale».</a:t>
            </a:r>
          </a:p>
          <a:p>
            <a:r>
              <a:rPr lang="it-IT" sz="2000" dirty="0"/>
              <a:t>Un meccanismo di ATTENZIONE.</a:t>
            </a:r>
          </a:p>
        </p:txBody>
      </p:sp>
    </p:spTree>
    <p:extLst>
      <p:ext uri="{BB962C8B-B14F-4D97-AF65-F5344CB8AC3E}">
        <p14:creationId xmlns:p14="http://schemas.microsoft.com/office/powerpoint/2010/main" val="73295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10" end="10"/>
                                            </p:txEl>
                                          </p:spTgt>
                                        </p:tgtEl>
                                        <p:attrNameLst>
                                          <p:attrName>style.visibility</p:attrName>
                                        </p:attrNameLst>
                                      </p:cBhvr>
                                      <p:to>
                                        <p:strVal val="visible"/>
                                      </p:to>
                                    </p:set>
                                    <p:animEffect transition="in" filter="fade">
                                      <p:cBhvr>
                                        <p:cTn id="23" dur="500"/>
                                        <p:tgtEl>
                                          <p:spTgt spid="15">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xEl>
                                              <p:pRg st="11" end="11"/>
                                            </p:txEl>
                                          </p:spTgt>
                                        </p:tgtEl>
                                        <p:attrNameLst>
                                          <p:attrName>style.visibility</p:attrName>
                                        </p:attrNameLst>
                                      </p:cBhvr>
                                      <p:to>
                                        <p:strVal val="visible"/>
                                      </p:to>
                                    </p:set>
                                    <p:animEffect transition="in" filter="fade">
                                      <p:cBhvr>
                                        <p:cTn id="26" dur="500"/>
                                        <p:tgtEl>
                                          <p:spTgt spid="15">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xEl>
                                              <p:pRg st="12" end="12"/>
                                            </p:txEl>
                                          </p:spTgt>
                                        </p:tgtEl>
                                        <p:attrNameLst>
                                          <p:attrName>style.visibility</p:attrName>
                                        </p:attrNameLst>
                                      </p:cBhvr>
                                      <p:to>
                                        <p:strVal val="visible"/>
                                      </p:to>
                                    </p:set>
                                    <p:animEffect transition="in" filter="fade">
                                      <p:cBhvr>
                                        <p:cTn id="29"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2EAC7-7327-F71E-4CEC-2FEB62607F12}"/>
            </a:ext>
          </a:extLst>
        </p:cNvPr>
        <p:cNvGrpSpPr/>
        <p:nvPr/>
      </p:nvGrpSpPr>
      <p:grpSpPr>
        <a:xfrm>
          <a:off x="0" y="0"/>
          <a:ext cx="0" cy="0"/>
          <a:chOff x="0" y="0"/>
          <a:chExt cx="0" cy="0"/>
        </a:xfrm>
      </p:grpSpPr>
      <p:sp>
        <p:nvSpPr>
          <p:cNvPr id="4" name="Titolo 2">
            <a:extLst>
              <a:ext uri="{FF2B5EF4-FFF2-40B4-BE49-F238E27FC236}">
                <a16:creationId xmlns:a16="http://schemas.microsoft.com/office/drawing/2014/main" id="{2788532C-AB35-1E53-8D5F-408995CAF518}"/>
              </a:ext>
            </a:extLst>
          </p:cNvPr>
          <p:cNvSpPr txBox="1">
            <a:spLocks/>
          </p:cNvSpPr>
          <p:nvPr/>
        </p:nvSpPr>
        <p:spPr>
          <a:xfrm>
            <a:off x="754803" y="288567"/>
            <a:ext cx="10903797"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2017: </a:t>
            </a:r>
            <a:r>
              <a:rPr lang="it-IT" dirty="0" err="1">
                <a:solidFill>
                  <a:srgbClr val="0C07D7"/>
                </a:solidFill>
                <a:latin typeface="+mn-lt"/>
              </a:rPr>
              <a:t>Attention</a:t>
            </a:r>
            <a:r>
              <a:rPr lang="it-IT" dirty="0">
                <a:solidFill>
                  <a:srgbClr val="0C07D7"/>
                </a:solidFill>
                <a:latin typeface="+mn-lt"/>
              </a:rPr>
              <a:t>!</a:t>
            </a:r>
          </a:p>
        </p:txBody>
      </p:sp>
      <p:sp>
        <p:nvSpPr>
          <p:cNvPr id="15" name="CasellaDiTesto 14">
            <a:extLst>
              <a:ext uri="{FF2B5EF4-FFF2-40B4-BE49-F238E27FC236}">
                <a16:creationId xmlns:a16="http://schemas.microsoft.com/office/drawing/2014/main" id="{57B65424-0195-FC8A-DC79-29EF076E2E78}"/>
              </a:ext>
            </a:extLst>
          </p:cNvPr>
          <p:cNvSpPr txBox="1"/>
          <p:nvPr/>
        </p:nvSpPr>
        <p:spPr>
          <a:xfrm>
            <a:off x="245445" y="1318022"/>
            <a:ext cx="10346355" cy="1015663"/>
          </a:xfrm>
          <a:prstGeom prst="rect">
            <a:avLst/>
          </a:prstGeom>
          <a:noFill/>
        </p:spPr>
        <p:txBody>
          <a:bodyPr wrap="square">
            <a:spAutoFit/>
          </a:bodyPr>
          <a:lstStyle/>
          <a:p>
            <a:r>
              <a:rPr lang="it-IT" sz="2000" dirty="0"/>
              <a:t>Il 2017 è l’anno chiave, con il paper </a:t>
            </a:r>
            <a:r>
              <a:rPr lang="en-US" sz="2000" b="1" u="sng" dirty="0"/>
              <a:t>Attention is All You Need </a:t>
            </a:r>
            <a:r>
              <a:rPr lang="it-IT" sz="2000" dirty="0"/>
              <a:t>di un gruppo di ricercatori Google.</a:t>
            </a:r>
          </a:p>
          <a:p>
            <a:endParaRPr lang="it-IT" sz="2000" dirty="0"/>
          </a:p>
          <a:p>
            <a:r>
              <a:rPr lang="it-IT" sz="2000" dirty="0"/>
              <a:t>I nuovi modelli (si chiamano </a:t>
            </a:r>
            <a:r>
              <a:rPr lang="it-IT" sz="2000" b="1" dirty="0"/>
              <a:t>TRASFORMERS</a:t>
            </a:r>
            <a:r>
              <a:rPr lang="it-IT" sz="2000" dirty="0"/>
              <a:t>) lavorano in due fasi:</a:t>
            </a:r>
          </a:p>
        </p:txBody>
      </p:sp>
      <p:sp>
        <p:nvSpPr>
          <p:cNvPr id="7" name="CasellaDiTesto 6">
            <a:extLst>
              <a:ext uri="{FF2B5EF4-FFF2-40B4-BE49-F238E27FC236}">
                <a16:creationId xmlns:a16="http://schemas.microsoft.com/office/drawing/2014/main" id="{2BF97655-D4DF-9280-AA38-8C9C41F88AC3}"/>
              </a:ext>
            </a:extLst>
          </p:cNvPr>
          <p:cNvSpPr txBox="1"/>
          <p:nvPr/>
        </p:nvSpPr>
        <p:spPr>
          <a:xfrm>
            <a:off x="400050" y="2333685"/>
            <a:ext cx="5806651" cy="4524315"/>
          </a:xfrm>
          <a:prstGeom prst="rect">
            <a:avLst/>
          </a:prstGeom>
          <a:noFill/>
        </p:spPr>
        <p:txBody>
          <a:bodyPr wrap="square">
            <a:spAutoFit/>
          </a:bodyPr>
          <a:lstStyle/>
          <a:p>
            <a:r>
              <a:rPr lang="it-IT" sz="1800" b="1" dirty="0"/>
              <a:t>⚙️ STEP 1 – Le parole diventano numeri</a:t>
            </a:r>
          </a:p>
          <a:p>
            <a:r>
              <a:rPr lang="it-IT" sz="1800" dirty="0"/>
              <a:t>Il modello trasforma ogni parola in una </a:t>
            </a:r>
            <a:r>
              <a:rPr lang="it-IT" sz="1800" b="1" dirty="0"/>
              <a:t>lista di numeri</a:t>
            </a:r>
            <a:r>
              <a:rPr lang="it-IT" sz="1800" dirty="0"/>
              <a:t>.</a:t>
            </a:r>
            <a:br>
              <a:rPr lang="it-IT" sz="1800" dirty="0"/>
            </a:br>
            <a:r>
              <a:rPr lang="it-IT" sz="1800" dirty="0"/>
              <a:t>Parole simili → numeri vicini.</a:t>
            </a:r>
          </a:p>
          <a:p>
            <a:endParaRPr lang="it-IT" sz="1800" dirty="0"/>
          </a:p>
          <a:p>
            <a:r>
              <a:rPr lang="it-IT" sz="1800" b="1" dirty="0"/>
              <a:t>⚙️ STEP 2 – Ogni parola guarda le altre</a:t>
            </a:r>
          </a:p>
          <a:p>
            <a:r>
              <a:rPr lang="it-IT" sz="1800" dirty="0"/>
              <a:t>Ogni parola </a:t>
            </a:r>
            <a:r>
              <a:rPr lang="it-IT" sz="1800" b="1" dirty="0"/>
              <a:t>decide a chi guardare</a:t>
            </a:r>
            <a:r>
              <a:rPr lang="it-IT" sz="1800" dirty="0"/>
              <a:t> nella frase per capire il proprio senso:</a:t>
            </a:r>
          </a:p>
          <a:p>
            <a:pPr marL="342900" indent="-342900">
              <a:buFont typeface="Arial" panose="020B0604020202020204" pitchFamily="34" charset="0"/>
              <a:buChar char="•"/>
            </a:pPr>
            <a:r>
              <a:rPr lang="it-IT" sz="1800" dirty="0"/>
              <a:t>“ha fame” guarda più “lupo” che “pecora”.</a:t>
            </a:r>
          </a:p>
          <a:p>
            <a:pPr marL="342900" indent="-342900">
              <a:buFont typeface="Arial" panose="020B0604020202020204" pitchFamily="34" charset="0"/>
              <a:buChar char="•"/>
            </a:pPr>
            <a:r>
              <a:rPr lang="it-IT" sz="1800" dirty="0"/>
              <a:t>“pesca” guarda “andare a” o “the alla” per capire se significa </a:t>
            </a:r>
            <a:r>
              <a:rPr lang="it-IT" sz="1800" i="1" dirty="0"/>
              <a:t>frutto</a:t>
            </a:r>
            <a:r>
              <a:rPr lang="it-IT" sz="1800" dirty="0"/>
              <a:t> o </a:t>
            </a:r>
            <a:r>
              <a:rPr lang="it-IT" sz="1800" i="1" dirty="0"/>
              <a:t>pescare</a:t>
            </a:r>
            <a:r>
              <a:rPr lang="it-IT" sz="1800" dirty="0"/>
              <a:t>.</a:t>
            </a:r>
          </a:p>
          <a:p>
            <a:r>
              <a:rPr lang="it-IT" sz="1800" dirty="0"/>
              <a:t>È come se ogni parola avesse un </a:t>
            </a:r>
            <a:r>
              <a:rPr lang="it-IT" sz="1800" b="1" dirty="0"/>
              <a:t>telecomando</a:t>
            </a:r>
            <a:r>
              <a:rPr lang="it-IT" sz="1800" dirty="0"/>
              <a:t> per scegliere </a:t>
            </a:r>
            <a:r>
              <a:rPr lang="it-IT" sz="1800" b="1" dirty="0"/>
              <a:t>a chi prestare attenzione</a:t>
            </a:r>
            <a:r>
              <a:rPr lang="it-IT" sz="1800" dirty="0"/>
              <a:t>.</a:t>
            </a:r>
          </a:p>
          <a:p>
            <a:endParaRPr lang="it-IT" sz="1800" dirty="0"/>
          </a:p>
          <a:p>
            <a:r>
              <a:rPr lang="it-IT" sz="1800" b="1" dirty="0"/>
              <a:t>⚙️ STEP 3 – è come se si creasse una «mappa»</a:t>
            </a:r>
          </a:p>
          <a:p>
            <a:r>
              <a:rPr lang="it-IT" sz="1800" dirty="0"/>
              <a:t>Le parole più vicine sono quelle che hanno più </a:t>
            </a:r>
            <a:r>
              <a:rPr lang="it-IT" sz="1800" b="1" dirty="0"/>
              <a:t>probabilità di ricadere sotto lo stesso conteso</a:t>
            </a:r>
          </a:p>
        </p:txBody>
      </p:sp>
      <p:pic>
        <p:nvPicPr>
          <p:cNvPr id="5122" name="Picture 2" descr="6.800+ Mappa Del Tesoro Foto stock, immagini e fotografie royalty-free -  iStock | Caccia al tesoro, Mappa tesoro, Forziere">
            <a:extLst>
              <a:ext uri="{FF2B5EF4-FFF2-40B4-BE49-F238E27FC236}">
                <a16:creationId xmlns:a16="http://schemas.microsoft.com/office/drawing/2014/main" id="{2F272DF8-E716-7BDD-A0D6-0631ADAB7126}"/>
              </a:ext>
            </a:extLst>
          </p:cNvPr>
          <p:cNvPicPr>
            <a:picLocks noChangeAspect="1" noChangeArrowheads="1"/>
          </p:cNvPicPr>
          <p:nvPr/>
        </p:nvPicPr>
        <p:blipFill>
          <a:blip r:embed="rId2">
            <a:alphaModFix amt="50000"/>
            <a:extLst>
              <a:ext uri="{28A0092B-C50C-407E-A947-70E740481C1C}">
                <a14:useLocalDpi xmlns:a14="http://schemas.microsoft.com/office/drawing/2010/main"/>
              </a:ext>
            </a:extLst>
          </a:blip>
          <a:srcRect/>
          <a:stretch>
            <a:fillRect/>
          </a:stretch>
        </p:blipFill>
        <p:spPr bwMode="auto">
          <a:xfrm>
            <a:off x="6206701" y="2638886"/>
            <a:ext cx="5754508" cy="3913912"/>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457CC7E2-E6E4-2E0E-B153-72651BEDE5E1}"/>
              </a:ext>
            </a:extLst>
          </p:cNvPr>
          <p:cNvSpPr txBox="1"/>
          <p:nvPr/>
        </p:nvSpPr>
        <p:spPr>
          <a:xfrm>
            <a:off x="8739690" y="4868869"/>
            <a:ext cx="2626040" cy="461665"/>
          </a:xfrm>
          <a:prstGeom prst="rect">
            <a:avLst/>
          </a:prstGeom>
          <a:noFill/>
        </p:spPr>
        <p:txBody>
          <a:bodyPr wrap="none" rtlCol="0">
            <a:spAutoFit/>
          </a:bodyPr>
          <a:lstStyle/>
          <a:p>
            <a:r>
              <a:rPr lang="it-IT" b="1" dirty="0"/>
              <a:t>Il gatto è sul tavolo</a:t>
            </a:r>
          </a:p>
        </p:txBody>
      </p:sp>
      <p:sp>
        <p:nvSpPr>
          <p:cNvPr id="10" name="CasellaDiTesto 9">
            <a:extLst>
              <a:ext uri="{FF2B5EF4-FFF2-40B4-BE49-F238E27FC236}">
                <a16:creationId xmlns:a16="http://schemas.microsoft.com/office/drawing/2014/main" id="{CEC4D72C-B937-66DD-E093-21FBF62BFA08}"/>
              </a:ext>
            </a:extLst>
          </p:cNvPr>
          <p:cNvSpPr txBox="1"/>
          <p:nvPr/>
        </p:nvSpPr>
        <p:spPr>
          <a:xfrm>
            <a:off x="8739690" y="5676996"/>
            <a:ext cx="2691763" cy="461665"/>
          </a:xfrm>
          <a:prstGeom prst="rect">
            <a:avLst/>
          </a:prstGeom>
          <a:noFill/>
        </p:spPr>
        <p:txBody>
          <a:bodyPr wrap="none" rtlCol="0">
            <a:spAutoFit/>
          </a:bodyPr>
          <a:lstStyle/>
          <a:p>
            <a:r>
              <a:rPr lang="it-IT" dirty="0"/>
              <a:t>Il felino è sul mobile</a:t>
            </a:r>
          </a:p>
        </p:txBody>
      </p:sp>
      <p:sp>
        <p:nvSpPr>
          <p:cNvPr id="11" name="CasellaDiTesto 10">
            <a:extLst>
              <a:ext uri="{FF2B5EF4-FFF2-40B4-BE49-F238E27FC236}">
                <a16:creationId xmlns:a16="http://schemas.microsoft.com/office/drawing/2014/main" id="{1464DAEF-9DF4-2EB3-B4AD-3E8DA5B9B621}"/>
              </a:ext>
            </a:extLst>
          </p:cNvPr>
          <p:cNvSpPr txBox="1"/>
          <p:nvPr/>
        </p:nvSpPr>
        <p:spPr>
          <a:xfrm>
            <a:off x="6577940" y="2764852"/>
            <a:ext cx="3159839" cy="461665"/>
          </a:xfrm>
          <a:prstGeom prst="rect">
            <a:avLst/>
          </a:prstGeom>
          <a:noFill/>
        </p:spPr>
        <p:txBody>
          <a:bodyPr wrap="none" rtlCol="0">
            <a:spAutoFit/>
          </a:bodyPr>
          <a:lstStyle/>
          <a:p>
            <a:r>
              <a:rPr lang="it-IT" dirty="0"/>
              <a:t>Il drago vola sul castello</a:t>
            </a:r>
          </a:p>
        </p:txBody>
      </p:sp>
      <p:cxnSp>
        <p:nvCxnSpPr>
          <p:cNvPr id="13" name="Connettore 2 12">
            <a:extLst>
              <a:ext uri="{FF2B5EF4-FFF2-40B4-BE49-F238E27FC236}">
                <a16:creationId xmlns:a16="http://schemas.microsoft.com/office/drawing/2014/main" id="{F2C64A33-1322-E523-3BE7-42A5CBC0C985}"/>
              </a:ext>
            </a:extLst>
          </p:cNvPr>
          <p:cNvCxnSpPr>
            <a:cxnSpLocks/>
          </p:cNvCxnSpPr>
          <p:nvPr/>
        </p:nvCxnSpPr>
        <p:spPr>
          <a:xfrm>
            <a:off x="9915525" y="5297122"/>
            <a:ext cx="0" cy="427403"/>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6" name="Connettore 2 15">
            <a:extLst>
              <a:ext uri="{FF2B5EF4-FFF2-40B4-BE49-F238E27FC236}">
                <a16:creationId xmlns:a16="http://schemas.microsoft.com/office/drawing/2014/main" id="{B1E9F1CE-B6AA-5A32-F634-A550505C664D}"/>
              </a:ext>
            </a:extLst>
          </p:cNvPr>
          <p:cNvCxnSpPr>
            <a:cxnSpLocks/>
          </p:cNvCxnSpPr>
          <p:nvPr/>
        </p:nvCxnSpPr>
        <p:spPr>
          <a:xfrm>
            <a:off x="7810500" y="3226517"/>
            <a:ext cx="1009650" cy="1726265"/>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46256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a:extLst>
              <a:ext uri="{FF2B5EF4-FFF2-40B4-BE49-F238E27FC236}">
                <a16:creationId xmlns:a16="http://schemas.microsoft.com/office/drawing/2014/main" id="{33873B2E-7415-19DA-2B0F-6031654EFE06}"/>
              </a:ext>
            </a:extLst>
          </p:cNvPr>
          <p:cNvSpPr txBox="1">
            <a:spLocks/>
          </p:cNvSpPr>
          <p:nvPr/>
        </p:nvSpPr>
        <p:spPr>
          <a:xfrm>
            <a:off x="754803" y="288567"/>
            <a:ext cx="10903797"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2022: AI GENERATIVA</a:t>
            </a:r>
          </a:p>
        </p:txBody>
      </p:sp>
      <p:sp>
        <p:nvSpPr>
          <p:cNvPr id="5" name="CasellaDiTesto 4">
            <a:extLst>
              <a:ext uri="{FF2B5EF4-FFF2-40B4-BE49-F238E27FC236}">
                <a16:creationId xmlns:a16="http://schemas.microsoft.com/office/drawing/2014/main" id="{F9D00041-486F-8EAA-0878-C621413F04C3}"/>
              </a:ext>
            </a:extLst>
          </p:cNvPr>
          <p:cNvSpPr txBox="1"/>
          <p:nvPr/>
        </p:nvSpPr>
        <p:spPr>
          <a:xfrm>
            <a:off x="264204" y="1471416"/>
            <a:ext cx="11884994" cy="923330"/>
          </a:xfrm>
          <a:prstGeom prst="rect">
            <a:avLst/>
          </a:prstGeom>
          <a:noFill/>
        </p:spPr>
        <p:txBody>
          <a:bodyPr wrap="square">
            <a:spAutoFit/>
          </a:bodyPr>
          <a:lstStyle/>
          <a:p>
            <a:pPr marL="285750" indent="-285750">
              <a:buFont typeface="Arial" panose="020B0604020202020204" pitchFamily="34" charset="0"/>
              <a:buChar char="•"/>
            </a:pPr>
            <a:r>
              <a:rPr lang="it-IT" sz="1800" dirty="0"/>
              <a:t>ChatGPT è un modello linguistico (LLM – </a:t>
            </a:r>
            <a:r>
              <a:rPr lang="it-IT" sz="1800" i="1" dirty="0"/>
              <a:t>Large Language Model</a:t>
            </a:r>
            <a:r>
              <a:rPr lang="it-IT" sz="1800" dirty="0"/>
              <a:t>).</a:t>
            </a:r>
          </a:p>
          <a:p>
            <a:pPr marL="285750" indent="-285750">
              <a:buFont typeface="Arial" panose="020B0604020202020204" pitchFamily="34" charset="0"/>
              <a:buChar char="•"/>
            </a:pPr>
            <a:r>
              <a:rPr lang="it-IT" sz="1800" dirty="0"/>
              <a:t>Si basa su un Transformer costruisce </a:t>
            </a:r>
            <a:r>
              <a:rPr lang="it-IT" sz="1800" b="1" dirty="0"/>
              <a:t>relazioni di significato</a:t>
            </a:r>
            <a:r>
              <a:rPr lang="it-IT" sz="1800" dirty="0"/>
              <a:t> tra le parole, calcolando </a:t>
            </a:r>
            <a:r>
              <a:rPr lang="it-IT" sz="1800" b="1" dirty="0"/>
              <a:t>quanto sono “vicine” nel contesto</a:t>
            </a:r>
            <a:r>
              <a:rPr lang="it-IT" sz="1800" dirty="0"/>
              <a:t>.</a:t>
            </a:r>
          </a:p>
          <a:p>
            <a:pPr marL="285750" indent="-285750">
              <a:buFont typeface="Arial" panose="020B0604020202020204" pitchFamily="34" charset="0"/>
              <a:buChar char="•"/>
            </a:pPr>
            <a:r>
              <a:rPr lang="it-IT" sz="1800" dirty="0"/>
              <a:t>Il suo “lavoro” è </a:t>
            </a:r>
            <a:r>
              <a:rPr lang="it-IT" sz="1800" b="1" u="sng" dirty="0"/>
              <a:t>predire il seguito più probabile</a:t>
            </a:r>
            <a:r>
              <a:rPr lang="it-IT" sz="1800" u="sng" dirty="0"/>
              <a:t> </a:t>
            </a:r>
            <a:r>
              <a:rPr lang="it-IT" sz="1800" dirty="0"/>
              <a:t>in un testo.</a:t>
            </a:r>
          </a:p>
        </p:txBody>
      </p:sp>
      <p:sp>
        <p:nvSpPr>
          <p:cNvPr id="6" name="CasellaDiTesto 5">
            <a:extLst>
              <a:ext uri="{FF2B5EF4-FFF2-40B4-BE49-F238E27FC236}">
                <a16:creationId xmlns:a16="http://schemas.microsoft.com/office/drawing/2014/main" id="{1245D374-1501-5286-4F4A-813A9D80F187}"/>
              </a:ext>
            </a:extLst>
          </p:cNvPr>
          <p:cNvSpPr txBox="1"/>
          <p:nvPr/>
        </p:nvSpPr>
        <p:spPr>
          <a:xfrm>
            <a:off x="394519" y="4170003"/>
            <a:ext cx="4922886" cy="646331"/>
          </a:xfrm>
          <a:prstGeom prst="rect">
            <a:avLst/>
          </a:prstGeom>
          <a:noFill/>
        </p:spPr>
        <p:txBody>
          <a:bodyPr wrap="none" rtlCol="0">
            <a:spAutoFit/>
          </a:bodyPr>
          <a:lstStyle/>
          <a:p>
            <a:r>
              <a:rPr lang="it-IT" sz="3600" dirty="0"/>
              <a:t>«La pizza con l’ananas è…</a:t>
            </a:r>
          </a:p>
        </p:txBody>
      </p:sp>
      <p:cxnSp>
        <p:nvCxnSpPr>
          <p:cNvPr id="8" name="Connettore 2 7">
            <a:extLst>
              <a:ext uri="{FF2B5EF4-FFF2-40B4-BE49-F238E27FC236}">
                <a16:creationId xmlns:a16="http://schemas.microsoft.com/office/drawing/2014/main" id="{56448541-CED0-30B8-6B44-11C42A35E413}"/>
              </a:ext>
            </a:extLst>
          </p:cNvPr>
          <p:cNvCxnSpPr>
            <a:cxnSpLocks/>
            <a:stCxn id="6" idx="3"/>
          </p:cNvCxnSpPr>
          <p:nvPr/>
        </p:nvCxnSpPr>
        <p:spPr>
          <a:xfrm>
            <a:off x="5317405" y="4493169"/>
            <a:ext cx="13841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Elemento grafico 9" descr="Emisfero sinistro del cervello contorno">
            <a:extLst>
              <a:ext uri="{FF2B5EF4-FFF2-40B4-BE49-F238E27FC236}">
                <a16:creationId xmlns:a16="http://schemas.microsoft.com/office/drawing/2014/main" id="{C752F0EC-AAD1-5F51-CFB8-311AACC554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1290" y="3578768"/>
            <a:ext cx="914400" cy="914400"/>
          </a:xfrm>
          <a:prstGeom prst="rect">
            <a:avLst/>
          </a:prstGeom>
        </p:spPr>
      </p:pic>
      <p:sp>
        <p:nvSpPr>
          <p:cNvPr id="11" name="Parentesi graffa aperta 10">
            <a:extLst>
              <a:ext uri="{FF2B5EF4-FFF2-40B4-BE49-F238E27FC236}">
                <a16:creationId xmlns:a16="http://schemas.microsoft.com/office/drawing/2014/main" id="{2F9EF5E7-0647-1950-E6DB-01D8FD3CC8CC}"/>
              </a:ext>
            </a:extLst>
          </p:cNvPr>
          <p:cNvSpPr/>
          <p:nvPr/>
        </p:nvSpPr>
        <p:spPr>
          <a:xfrm>
            <a:off x="6924203" y="3185789"/>
            <a:ext cx="478782" cy="27280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2" name="CasellaDiTesto 11">
            <a:extLst>
              <a:ext uri="{FF2B5EF4-FFF2-40B4-BE49-F238E27FC236}">
                <a16:creationId xmlns:a16="http://schemas.microsoft.com/office/drawing/2014/main" id="{C9E3CB6D-21F8-E03D-2ADD-A38264A97571}"/>
              </a:ext>
            </a:extLst>
          </p:cNvPr>
          <p:cNvSpPr txBox="1"/>
          <p:nvPr/>
        </p:nvSpPr>
        <p:spPr>
          <a:xfrm>
            <a:off x="7402985" y="3263620"/>
            <a:ext cx="3588865" cy="461665"/>
          </a:xfrm>
          <a:prstGeom prst="rect">
            <a:avLst/>
          </a:prstGeom>
          <a:solidFill>
            <a:schemeClr val="accent5">
              <a:lumMod val="20000"/>
              <a:lumOff val="80000"/>
            </a:schemeClr>
          </a:solidFill>
        </p:spPr>
        <p:txBody>
          <a:bodyPr wrap="square" rtlCol="0">
            <a:spAutoFit/>
          </a:bodyPr>
          <a:lstStyle/>
          <a:p>
            <a:r>
              <a:rPr lang="it-IT" dirty="0">
                <a:solidFill>
                  <a:srgbClr val="00B050"/>
                </a:solidFill>
              </a:rPr>
              <a:t>Disgustosa</a:t>
            </a:r>
          </a:p>
        </p:txBody>
      </p:sp>
      <p:sp>
        <p:nvSpPr>
          <p:cNvPr id="13" name="CasellaDiTesto 12">
            <a:extLst>
              <a:ext uri="{FF2B5EF4-FFF2-40B4-BE49-F238E27FC236}">
                <a16:creationId xmlns:a16="http://schemas.microsoft.com/office/drawing/2014/main" id="{5FB84078-0488-1BBA-4C52-4818522471C9}"/>
              </a:ext>
            </a:extLst>
          </p:cNvPr>
          <p:cNvSpPr txBox="1"/>
          <p:nvPr/>
        </p:nvSpPr>
        <p:spPr>
          <a:xfrm>
            <a:off x="8576711" y="3512939"/>
            <a:ext cx="1274403" cy="461665"/>
          </a:xfrm>
          <a:prstGeom prst="rect">
            <a:avLst/>
          </a:prstGeom>
          <a:noFill/>
        </p:spPr>
        <p:txBody>
          <a:bodyPr wrap="square" rtlCol="0">
            <a:spAutoFit/>
          </a:bodyPr>
          <a:lstStyle/>
          <a:p>
            <a:r>
              <a:rPr lang="it-IT" dirty="0">
                <a:solidFill>
                  <a:srgbClr val="00B050"/>
                </a:solidFill>
              </a:rPr>
              <a:t>Schifosa</a:t>
            </a:r>
          </a:p>
        </p:txBody>
      </p:sp>
      <p:sp>
        <p:nvSpPr>
          <p:cNvPr id="14" name="CasellaDiTesto 13">
            <a:extLst>
              <a:ext uri="{FF2B5EF4-FFF2-40B4-BE49-F238E27FC236}">
                <a16:creationId xmlns:a16="http://schemas.microsoft.com/office/drawing/2014/main" id="{1BF0F64A-CF96-E7C1-C364-2ADE522CE81E}"/>
              </a:ext>
            </a:extLst>
          </p:cNvPr>
          <p:cNvSpPr txBox="1"/>
          <p:nvPr/>
        </p:nvSpPr>
        <p:spPr>
          <a:xfrm>
            <a:off x="7257788" y="3647541"/>
            <a:ext cx="3588865" cy="461665"/>
          </a:xfrm>
          <a:prstGeom prst="rect">
            <a:avLst/>
          </a:prstGeom>
          <a:noFill/>
        </p:spPr>
        <p:txBody>
          <a:bodyPr wrap="square" rtlCol="0">
            <a:spAutoFit/>
          </a:bodyPr>
          <a:lstStyle/>
          <a:p>
            <a:r>
              <a:rPr lang="it-IT" dirty="0"/>
              <a:t>…</a:t>
            </a:r>
          </a:p>
        </p:txBody>
      </p:sp>
      <p:sp>
        <p:nvSpPr>
          <p:cNvPr id="15" name="CasellaDiTesto 14">
            <a:extLst>
              <a:ext uri="{FF2B5EF4-FFF2-40B4-BE49-F238E27FC236}">
                <a16:creationId xmlns:a16="http://schemas.microsoft.com/office/drawing/2014/main" id="{28153B9C-D577-90A8-3C7B-812B70EDAC2B}"/>
              </a:ext>
            </a:extLst>
          </p:cNvPr>
          <p:cNvSpPr txBox="1"/>
          <p:nvPr/>
        </p:nvSpPr>
        <p:spPr>
          <a:xfrm>
            <a:off x="7409614" y="4574068"/>
            <a:ext cx="3588865" cy="461665"/>
          </a:xfrm>
          <a:prstGeom prst="rect">
            <a:avLst/>
          </a:prstGeom>
          <a:noFill/>
        </p:spPr>
        <p:txBody>
          <a:bodyPr wrap="square" rtlCol="0">
            <a:spAutoFit/>
          </a:bodyPr>
          <a:lstStyle/>
          <a:p>
            <a:r>
              <a:rPr lang="it-IT" dirty="0"/>
              <a:t>…</a:t>
            </a:r>
          </a:p>
        </p:txBody>
      </p:sp>
      <p:sp>
        <p:nvSpPr>
          <p:cNvPr id="16" name="CasellaDiTesto 15">
            <a:extLst>
              <a:ext uri="{FF2B5EF4-FFF2-40B4-BE49-F238E27FC236}">
                <a16:creationId xmlns:a16="http://schemas.microsoft.com/office/drawing/2014/main" id="{81920A2D-5736-35E0-EB0F-AAB5DD756652}"/>
              </a:ext>
            </a:extLst>
          </p:cNvPr>
          <p:cNvSpPr txBox="1"/>
          <p:nvPr/>
        </p:nvSpPr>
        <p:spPr>
          <a:xfrm>
            <a:off x="7409614" y="4146178"/>
            <a:ext cx="1125883" cy="461665"/>
          </a:xfrm>
          <a:prstGeom prst="rect">
            <a:avLst/>
          </a:prstGeom>
          <a:noFill/>
        </p:spPr>
        <p:txBody>
          <a:bodyPr wrap="square" rtlCol="0">
            <a:spAutoFit/>
          </a:bodyPr>
          <a:lstStyle/>
          <a:p>
            <a:r>
              <a:rPr lang="it-IT" dirty="0">
                <a:solidFill>
                  <a:schemeClr val="accent2"/>
                </a:solidFill>
              </a:rPr>
              <a:t>Buona</a:t>
            </a:r>
          </a:p>
        </p:txBody>
      </p:sp>
      <p:sp>
        <p:nvSpPr>
          <p:cNvPr id="17" name="CasellaDiTesto 16">
            <a:extLst>
              <a:ext uri="{FF2B5EF4-FFF2-40B4-BE49-F238E27FC236}">
                <a16:creationId xmlns:a16="http://schemas.microsoft.com/office/drawing/2014/main" id="{00123323-6D21-7194-114C-863937B0CBC9}"/>
              </a:ext>
            </a:extLst>
          </p:cNvPr>
          <p:cNvSpPr txBox="1"/>
          <p:nvPr/>
        </p:nvSpPr>
        <p:spPr>
          <a:xfrm>
            <a:off x="7387173" y="4990474"/>
            <a:ext cx="1826740" cy="461665"/>
          </a:xfrm>
          <a:prstGeom prst="rect">
            <a:avLst/>
          </a:prstGeom>
          <a:noFill/>
        </p:spPr>
        <p:txBody>
          <a:bodyPr wrap="square" rtlCol="0">
            <a:spAutoFit/>
          </a:bodyPr>
          <a:lstStyle/>
          <a:p>
            <a:r>
              <a:rPr lang="it-IT" dirty="0">
                <a:solidFill>
                  <a:srgbClr val="FF0000"/>
                </a:solidFill>
              </a:rPr>
              <a:t>Carrarmato</a:t>
            </a:r>
          </a:p>
        </p:txBody>
      </p:sp>
      <p:sp>
        <p:nvSpPr>
          <p:cNvPr id="19" name="CasellaDiTesto 18">
            <a:extLst>
              <a:ext uri="{FF2B5EF4-FFF2-40B4-BE49-F238E27FC236}">
                <a16:creationId xmlns:a16="http://schemas.microsoft.com/office/drawing/2014/main" id="{B96F2C45-DE77-C95E-BC6B-C86BEF2A8A73}"/>
              </a:ext>
            </a:extLst>
          </p:cNvPr>
          <p:cNvSpPr txBox="1"/>
          <p:nvPr/>
        </p:nvSpPr>
        <p:spPr>
          <a:xfrm>
            <a:off x="7387173" y="5452139"/>
            <a:ext cx="1826740" cy="461665"/>
          </a:xfrm>
          <a:prstGeom prst="rect">
            <a:avLst/>
          </a:prstGeom>
          <a:noFill/>
        </p:spPr>
        <p:txBody>
          <a:bodyPr wrap="square" rtlCol="0">
            <a:spAutoFit/>
          </a:bodyPr>
          <a:lstStyle/>
          <a:p>
            <a:r>
              <a:rPr lang="it-IT" dirty="0">
                <a:solidFill>
                  <a:srgbClr val="FF0000"/>
                </a:solidFill>
              </a:rPr>
              <a:t>Yesterday</a:t>
            </a:r>
          </a:p>
        </p:txBody>
      </p:sp>
      <p:sp>
        <p:nvSpPr>
          <p:cNvPr id="20" name="CasellaDiTesto 19">
            <a:extLst>
              <a:ext uri="{FF2B5EF4-FFF2-40B4-BE49-F238E27FC236}">
                <a16:creationId xmlns:a16="http://schemas.microsoft.com/office/drawing/2014/main" id="{6E72F452-B9C4-B20B-FE38-DEBF5EC1978D}"/>
              </a:ext>
            </a:extLst>
          </p:cNvPr>
          <p:cNvSpPr txBox="1"/>
          <p:nvPr/>
        </p:nvSpPr>
        <p:spPr>
          <a:xfrm>
            <a:off x="9983064" y="5121399"/>
            <a:ext cx="957428" cy="461665"/>
          </a:xfrm>
          <a:prstGeom prst="rect">
            <a:avLst/>
          </a:prstGeom>
          <a:noFill/>
        </p:spPr>
        <p:txBody>
          <a:bodyPr wrap="square" rtlCol="0">
            <a:spAutoFit/>
          </a:bodyPr>
          <a:lstStyle/>
          <a:p>
            <a:r>
              <a:rPr lang="ar-EG" dirty="0">
                <a:solidFill>
                  <a:srgbClr val="FF0000"/>
                </a:solidFill>
              </a:rPr>
              <a:t>غالي</a:t>
            </a:r>
            <a:endParaRPr lang="it-IT" dirty="0">
              <a:solidFill>
                <a:srgbClr val="FF0000"/>
              </a:solidFill>
            </a:endParaRPr>
          </a:p>
        </p:txBody>
      </p:sp>
      <p:sp>
        <p:nvSpPr>
          <p:cNvPr id="21" name="CasellaDiTesto 20">
            <a:extLst>
              <a:ext uri="{FF2B5EF4-FFF2-40B4-BE49-F238E27FC236}">
                <a16:creationId xmlns:a16="http://schemas.microsoft.com/office/drawing/2014/main" id="{E05124F5-2F55-6EC9-EAE9-590D2BDC4525}"/>
              </a:ext>
            </a:extLst>
          </p:cNvPr>
          <p:cNvSpPr txBox="1"/>
          <p:nvPr/>
        </p:nvSpPr>
        <p:spPr>
          <a:xfrm>
            <a:off x="8851962" y="5515513"/>
            <a:ext cx="1953097" cy="461665"/>
          </a:xfrm>
          <a:prstGeom prst="rect">
            <a:avLst/>
          </a:prstGeom>
          <a:noFill/>
        </p:spPr>
        <p:txBody>
          <a:bodyPr wrap="square" rtlCol="0">
            <a:spAutoFit/>
          </a:bodyPr>
          <a:lstStyle/>
          <a:p>
            <a:r>
              <a:rPr lang="zh-CN" altLang="it-IT" dirty="0">
                <a:solidFill>
                  <a:srgbClr val="FF0000"/>
                </a:solidFill>
              </a:rPr>
              <a:t>中国人</a:t>
            </a:r>
            <a:endParaRPr lang="it-IT" dirty="0">
              <a:solidFill>
                <a:srgbClr val="FF0000"/>
              </a:solidFill>
            </a:endParaRPr>
          </a:p>
        </p:txBody>
      </p:sp>
      <p:sp>
        <p:nvSpPr>
          <p:cNvPr id="22" name="CasellaDiTesto 21">
            <a:extLst>
              <a:ext uri="{FF2B5EF4-FFF2-40B4-BE49-F238E27FC236}">
                <a16:creationId xmlns:a16="http://schemas.microsoft.com/office/drawing/2014/main" id="{327E2646-E4C8-CCE7-134D-52674B61DBB6}"/>
              </a:ext>
            </a:extLst>
          </p:cNvPr>
          <p:cNvSpPr txBox="1"/>
          <p:nvPr/>
        </p:nvSpPr>
        <p:spPr>
          <a:xfrm>
            <a:off x="8962854" y="4880202"/>
            <a:ext cx="1520438" cy="461665"/>
          </a:xfrm>
          <a:prstGeom prst="rect">
            <a:avLst/>
          </a:prstGeom>
          <a:noFill/>
        </p:spPr>
        <p:txBody>
          <a:bodyPr wrap="square" rtlCol="0">
            <a:spAutoFit/>
          </a:bodyPr>
          <a:lstStyle/>
          <a:p>
            <a:r>
              <a:rPr lang="it-IT" altLang="zh-CN" dirty="0">
                <a:solidFill>
                  <a:srgbClr val="FF0000"/>
                </a:solidFill>
              </a:rPr>
              <a:t>Ballare</a:t>
            </a:r>
            <a:endParaRPr lang="it-IT" dirty="0">
              <a:solidFill>
                <a:srgbClr val="FF0000"/>
              </a:solidFill>
            </a:endParaRPr>
          </a:p>
        </p:txBody>
      </p:sp>
      <p:sp>
        <p:nvSpPr>
          <p:cNvPr id="23" name="CasellaDiTesto 22">
            <a:extLst>
              <a:ext uri="{FF2B5EF4-FFF2-40B4-BE49-F238E27FC236}">
                <a16:creationId xmlns:a16="http://schemas.microsoft.com/office/drawing/2014/main" id="{5771BD22-C0AF-71B8-D0B9-6409A503F943}"/>
              </a:ext>
            </a:extLst>
          </p:cNvPr>
          <p:cNvSpPr txBox="1"/>
          <p:nvPr/>
        </p:nvSpPr>
        <p:spPr>
          <a:xfrm rot="10800000">
            <a:off x="11615804" y="3695970"/>
            <a:ext cx="492443" cy="1783502"/>
          </a:xfrm>
          <a:prstGeom prst="rect">
            <a:avLst/>
          </a:prstGeom>
          <a:noFill/>
        </p:spPr>
        <p:txBody>
          <a:bodyPr vert="eaVert" wrap="none" rtlCol="0">
            <a:spAutoFit/>
          </a:bodyPr>
          <a:lstStyle/>
          <a:p>
            <a:r>
              <a:rPr lang="it-IT" sz="2000" dirty="0"/>
              <a:t>milioni di parole</a:t>
            </a:r>
          </a:p>
        </p:txBody>
      </p:sp>
      <p:sp>
        <p:nvSpPr>
          <p:cNvPr id="27" name="CasellaDiTesto 26">
            <a:extLst>
              <a:ext uri="{FF2B5EF4-FFF2-40B4-BE49-F238E27FC236}">
                <a16:creationId xmlns:a16="http://schemas.microsoft.com/office/drawing/2014/main" id="{8B84F10A-D602-3F04-C872-C2682D3D3B44}"/>
              </a:ext>
            </a:extLst>
          </p:cNvPr>
          <p:cNvSpPr txBox="1"/>
          <p:nvPr/>
        </p:nvSpPr>
        <p:spPr>
          <a:xfrm>
            <a:off x="7926337" y="3824398"/>
            <a:ext cx="1125883" cy="461665"/>
          </a:xfrm>
          <a:prstGeom prst="rect">
            <a:avLst/>
          </a:prstGeom>
          <a:noFill/>
        </p:spPr>
        <p:txBody>
          <a:bodyPr wrap="square" rtlCol="0">
            <a:spAutoFit/>
          </a:bodyPr>
          <a:lstStyle/>
          <a:p>
            <a:r>
              <a:rPr lang="it-IT" dirty="0">
                <a:solidFill>
                  <a:srgbClr val="92D050"/>
                </a:solidFill>
              </a:rPr>
              <a:t>Strana</a:t>
            </a:r>
          </a:p>
        </p:txBody>
      </p:sp>
    </p:spTree>
    <p:extLst>
      <p:ext uri="{BB962C8B-B14F-4D97-AF65-F5344CB8AC3E}">
        <p14:creationId xmlns:p14="http://schemas.microsoft.com/office/powerpoint/2010/main" val="207017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p:bldP spid="14" grpId="0"/>
      <p:bldP spid="15" grpId="0"/>
      <p:bldP spid="16" grpId="0"/>
      <p:bldP spid="17" grpId="0"/>
      <p:bldP spid="19" grpId="0"/>
      <p:bldP spid="20" grpId="0"/>
      <p:bldP spid="21" grpId="0"/>
      <p:bldP spid="22" grpId="0"/>
      <p:bldP spid="23"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08939-E716-FB38-4D68-7E558EBD6DCD}"/>
            </a:ext>
          </a:extLst>
        </p:cNvPr>
        <p:cNvGrpSpPr/>
        <p:nvPr/>
      </p:nvGrpSpPr>
      <p:grpSpPr>
        <a:xfrm>
          <a:off x="0" y="0"/>
          <a:ext cx="0" cy="0"/>
          <a:chOff x="0" y="0"/>
          <a:chExt cx="0" cy="0"/>
        </a:xfrm>
      </p:grpSpPr>
      <p:sp>
        <p:nvSpPr>
          <p:cNvPr id="4" name="Titolo 2">
            <a:extLst>
              <a:ext uri="{FF2B5EF4-FFF2-40B4-BE49-F238E27FC236}">
                <a16:creationId xmlns:a16="http://schemas.microsoft.com/office/drawing/2014/main" id="{9CC9F21C-5CF4-A487-69C5-FD8917DEA52E}"/>
              </a:ext>
            </a:extLst>
          </p:cNvPr>
          <p:cNvSpPr txBox="1">
            <a:spLocks/>
          </p:cNvSpPr>
          <p:nvPr/>
        </p:nvSpPr>
        <p:spPr>
          <a:xfrm>
            <a:off x="754803" y="288567"/>
            <a:ext cx="10903797"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Quindi, ChatGPT…</a:t>
            </a:r>
          </a:p>
        </p:txBody>
      </p:sp>
      <p:sp>
        <p:nvSpPr>
          <p:cNvPr id="2" name="CasellaDiTesto 1">
            <a:extLst>
              <a:ext uri="{FF2B5EF4-FFF2-40B4-BE49-F238E27FC236}">
                <a16:creationId xmlns:a16="http://schemas.microsoft.com/office/drawing/2014/main" id="{3313256A-06C9-0192-405D-F494E2E8DD89}"/>
              </a:ext>
            </a:extLst>
          </p:cNvPr>
          <p:cNvSpPr txBox="1"/>
          <p:nvPr/>
        </p:nvSpPr>
        <p:spPr>
          <a:xfrm>
            <a:off x="828675" y="1538967"/>
            <a:ext cx="11020425" cy="4785926"/>
          </a:xfrm>
          <a:prstGeom prst="rect">
            <a:avLst/>
          </a:prstGeom>
          <a:noFill/>
        </p:spPr>
        <p:txBody>
          <a:bodyPr wrap="square" rtlCol="0">
            <a:spAutoFit/>
          </a:bodyPr>
          <a:lstStyle/>
          <a:p>
            <a:pPr marL="342900" indent="-342900">
              <a:spcBef>
                <a:spcPts val="1200"/>
              </a:spcBef>
              <a:spcAft>
                <a:spcPts val="600"/>
              </a:spcAft>
              <a:buFontTx/>
              <a:buChar char="-"/>
            </a:pPr>
            <a:r>
              <a:rPr lang="it-IT" b="1" dirty="0"/>
              <a:t>Trasforma le frasi in numeri e ne calcola la «distanza»</a:t>
            </a:r>
          </a:p>
          <a:p>
            <a:pPr marL="342900" indent="-342900">
              <a:spcBef>
                <a:spcPts val="1200"/>
              </a:spcBef>
              <a:spcAft>
                <a:spcPts val="600"/>
              </a:spcAft>
              <a:buFontTx/>
              <a:buChar char="-"/>
            </a:pPr>
            <a:r>
              <a:rPr lang="it-IT" b="1" dirty="0"/>
              <a:t>Prevede il seguito più probabile, sulla base di quello che ha visto in addestramento</a:t>
            </a:r>
          </a:p>
          <a:p>
            <a:pPr marL="952393" lvl="1" indent="-342900">
              <a:spcBef>
                <a:spcPts val="1200"/>
              </a:spcBef>
              <a:spcAft>
                <a:spcPts val="600"/>
              </a:spcAft>
              <a:buFont typeface="Courier New" panose="02070309020205020404" pitchFamily="49" charset="0"/>
              <a:buChar char="o"/>
            </a:pPr>
            <a:r>
              <a:rPr lang="it-IT" sz="2000" dirty="0"/>
              <a:t>La versione 3.5 di ChatGPT (2022) è stato addestrato con circa </a:t>
            </a:r>
            <a:r>
              <a:rPr lang="it-IT" sz="2000" b="1" dirty="0"/>
              <a:t>600 GB di dati </a:t>
            </a:r>
            <a:r>
              <a:rPr lang="it-IT" sz="2000" dirty="0"/>
              <a:t>provenienti da libri, Wikipedia, testi web, articoli e altre fonti online, per un totale di </a:t>
            </a:r>
            <a:r>
              <a:rPr lang="it-IT" sz="2000" b="1" dirty="0"/>
              <a:t>300 miliardi di parole</a:t>
            </a:r>
          </a:p>
          <a:p>
            <a:pPr marL="342900" indent="-342900">
              <a:spcBef>
                <a:spcPts val="1200"/>
              </a:spcBef>
              <a:spcAft>
                <a:spcPts val="600"/>
              </a:spcAft>
              <a:buFontTx/>
              <a:buChar char="-"/>
            </a:pPr>
            <a:r>
              <a:rPr lang="it-IT" b="1" dirty="0"/>
              <a:t>Imita (molto bene </a:t>
            </a:r>
            <a:r>
              <a:rPr lang="it-IT" b="1" dirty="0">
                <a:sym typeface="Wingdings" panose="05000000000000000000" pitchFamily="2" charset="2"/>
              </a:rPr>
              <a:t>) </a:t>
            </a:r>
            <a:r>
              <a:rPr lang="it-IT" b="1" dirty="0"/>
              <a:t>il modo in cui le persone parlano</a:t>
            </a:r>
          </a:p>
          <a:p>
            <a:pPr marL="952393" lvl="1" indent="-342900">
              <a:spcBef>
                <a:spcPts val="1200"/>
              </a:spcBef>
              <a:spcAft>
                <a:spcPts val="600"/>
              </a:spcAft>
              <a:buFont typeface="Courier New" panose="02070309020205020404" pitchFamily="49" charset="0"/>
              <a:buChar char="o"/>
            </a:pPr>
            <a:r>
              <a:rPr lang="it-IT" sz="2000" dirty="0"/>
              <a:t>Completa il comando dell’utente con la sequenza di parole più statisticamente probabile</a:t>
            </a:r>
          </a:p>
          <a:p>
            <a:pPr marL="342900" indent="-342900">
              <a:spcBef>
                <a:spcPts val="1200"/>
              </a:spcBef>
              <a:spcAft>
                <a:spcPts val="600"/>
              </a:spcAft>
              <a:buFontTx/>
              <a:buChar char="-"/>
            </a:pPr>
            <a:r>
              <a:rPr lang="it-IT" b="1" dirty="0"/>
              <a:t>Non «capisce» veramente quello che gli viene chiesto!</a:t>
            </a:r>
          </a:p>
          <a:p>
            <a:pPr marL="952393" lvl="1" indent="-342900">
              <a:spcBef>
                <a:spcPts val="1200"/>
              </a:spcBef>
              <a:spcAft>
                <a:spcPts val="600"/>
              </a:spcAft>
              <a:buFont typeface="Courier New" panose="02070309020205020404" pitchFamily="49" charset="0"/>
              <a:buChar char="o"/>
            </a:pPr>
            <a:r>
              <a:rPr lang="it-IT" sz="2000" dirty="0"/>
              <a:t>Non consideratelo come un oracolo. </a:t>
            </a:r>
          </a:p>
          <a:p>
            <a:pPr marL="342900" indent="-342900">
              <a:spcBef>
                <a:spcPts val="1200"/>
              </a:spcBef>
              <a:spcAft>
                <a:spcPts val="600"/>
              </a:spcAft>
              <a:buFontTx/>
              <a:buChar char="-"/>
            </a:pPr>
            <a:r>
              <a:rPr lang="it-IT" b="1" dirty="0"/>
              <a:t>Risponde anche se non sa</a:t>
            </a:r>
            <a:r>
              <a:rPr lang="it-IT" dirty="0"/>
              <a:t>, con un seguito </a:t>
            </a:r>
            <a:r>
              <a:rPr lang="it-IT" b="1" dirty="0"/>
              <a:t>verosimile</a:t>
            </a:r>
            <a:r>
              <a:rPr lang="it-IT" dirty="0"/>
              <a:t> (allucinazioni)</a:t>
            </a:r>
          </a:p>
        </p:txBody>
      </p:sp>
    </p:spTree>
    <p:extLst>
      <p:ext uri="{BB962C8B-B14F-4D97-AF65-F5344CB8AC3E}">
        <p14:creationId xmlns:p14="http://schemas.microsoft.com/office/powerpoint/2010/main" val="3986270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B9852-7E25-2D86-4E2E-7550B21BE965}"/>
            </a:ext>
          </a:extLst>
        </p:cNvPr>
        <p:cNvGrpSpPr/>
        <p:nvPr/>
      </p:nvGrpSpPr>
      <p:grpSpPr>
        <a:xfrm>
          <a:off x="0" y="0"/>
          <a:ext cx="0" cy="0"/>
          <a:chOff x="0" y="0"/>
          <a:chExt cx="0" cy="0"/>
        </a:xfrm>
      </p:grpSpPr>
      <p:sp>
        <p:nvSpPr>
          <p:cNvPr id="4" name="Titolo 2">
            <a:extLst>
              <a:ext uri="{FF2B5EF4-FFF2-40B4-BE49-F238E27FC236}">
                <a16:creationId xmlns:a16="http://schemas.microsoft.com/office/drawing/2014/main" id="{91F6B9B9-4A2A-7DBF-9E76-57DF7FD2756F}"/>
              </a:ext>
            </a:extLst>
          </p:cNvPr>
          <p:cNvSpPr txBox="1">
            <a:spLocks/>
          </p:cNvSpPr>
          <p:nvPr/>
        </p:nvSpPr>
        <p:spPr>
          <a:xfrm>
            <a:off x="152400" y="259992"/>
            <a:ext cx="11671299"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Come usarlo, evitando trappole</a:t>
            </a:r>
          </a:p>
        </p:txBody>
      </p:sp>
      <p:sp>
        <p:nvSpPr>
          <p:cNvPr id="6" name="CasellaDiTesto 5">
            <a:extLst>
              <a:ext uri="{FF2B5EF4-FFF2-40B4-BE49-F238E27FC236}">
                <a16:creationId xmlns:a16="http://schemas.microsoft.com/office/drawing/2014/main" id="{E3E8E58C-019C-3299-9BDD-1D0644215063}"/>
              </a:ext>
            </a:extLst>
          </p:cNvPr>
          <p:cNvSpPr txBox="1"/>
          <p:nvPr/>
        </p:nvSpPr>
        <p:spPr>
          <a:xfrm>
            <a:off x="365125" y="1335029"/>
            <a:ext cx="11458573" cy="584775"/>
          </a:xfrm>
          <a:prstGeom prst="rect">
            <a:avLst/>
          </a:prstGeom>
          <a:solidFill>
            <a:schemeClr val="accent5">
              <a:lumMod val="20000"/>
              <a:lumOff val="80000"/>
            </a:schemeClr>
          </a:solidFill>
        </p:spPr>
        <p:txBody>
          <a:bodyPr wrap="square">
            <a:spAutoFit/>
          </a:bodyPr>
          <a:lstStyle/>
          <a:p>
            <a:pPr algn="ctr">
              <a:buNone/>
            </a:pPr>
            <a:r>
              <a:rPr lang="it-IT" sz="3200" b="1" dirty="0">
                <a:solidFill>
                  <a:schemeClr val="accent1"/>
                </a:solidFill>
              </a:rPr>
              <a:t>Le 3C</a:t>
            </a:r>
          </a:p>
        </p:txBody>
      </p:sp>
      <p:sp>
        <p:nvSpPr>
          <p:cNvPr id="12" name="CasellaDiTesto 11">
            <a:extLst>
              <a:ext uri="{FF2B5EF4-FFF2-40B4-BE49-F238E27FC236}">
                <a16:creationId xmlns:a16="http://schemas.microsoft.com/office/drawing/2014/main" id="{23D5A4DC-7150-EB1C-8932-B019438D9878}"/>
              </a:ext>
            </a:extLst>
          </p:cNvPr>
          <p:cNvSpPr txBox="1"/>
          <p:nvPr/>
        </p:nvSpPr>
        <p:spPr>
          <a:xfrm>
            <a:off x="434975" y="2092743"/>
            <a:ext cx="11458573" cy="4401205"/>
          </a:xfrm>
          <a:prstGeom prst="rect">
            <a:avLst/>
          </a:prstGeom>
          <a:noFill/>
        </p:spPr>
        <p:txBody>
          <a:bodyPr wrap="square">
            <a:spAutoFit/>
          </a:bodyPr>
          <a:lstStyle/>
          <a:p>
            <a:r>
              <a:rPr lang="it-IT" sz="3200" b="1" dirty="0" err="1">
                <a:solidFill>
                  <a:schemeClr val="accent1"/>
                </a:solidFill>
              </a:rPr>
              <a:t>C</a:t>
            </a:r>
            <a:r>
              <a:rPr lang="it-IT" sz="2000" b="1" dirty="0" err="1"/>
              <a:t>ontext</a:t>
            </a:r>
            <a:r>
              <a:rPr lang="it-IT" sz="2000" b="1" dirty="0"/>
              <a:t> (spiega la scena)</a:t>
            </a:r>
            <a:br>
              <a:rPr lang="it-IT" sz="2000" dirty="0"/>
            </a:br>
            <a:r>
              <a:rPr lang="it-IT" sz="2000" dirty="0"/>
              <a:t>	</a:t>
            </a:r>
            <a:r>
              <a:rPr lang="it-IT" sz="1800" i="1" dirty="0"/>
              <a:t>“Sei il mio tutor di matematica. Spiega per un 16enne, esempi concreti, max 120 parole. Obiettivo: 	capire i logaritmi per un compito.”</a:t>
            </a:r>
            <a:br>
              <a:rPr lang="it-IT" sz="2000" dirty="0"/>
            </a:br>
            <a:r>
              <a:rPr lang="it-IT" sz="2000" dirty="0"/>
              <a:t>	</a:t>
            </a:r>
            <a:r>
              <a:rPr lang="it-IT" sz="2000" dirty="0">
                <a:solidFill>
                  <a:schemeClr val="accent2"/>
                </a:solidFill>
              </a:rPr>
              <a:t>→ Più </a:t>
            </a:r>
            <a:r>
              <a:rPr lang="it-IT" sz="2000" b="1" dirty="0">
                <a:solidFill>
                  <a:schemeClr val="accent2"/>
                </a:solidFill>
              </a:rPr>
              <a:t>scopo, pubblico, stile, vincoli</a:t>
            </a:r>
            <a:r>
              <a:rPr lang="it-IT" sz="2000" dirty="0">
                <a:solidFill>
                  <a:schemeClr val="accent2"/>
                </a:solidFill>
              </a:rPr>
              <a:t> dai, meglio risponde.</a:t>
            </a:r>
          </a:p>
          <a:p>
            <a:r>
              <a:rPr lang="it-IT" sz="3200" b="1" dirty="0">
                <a:solidFill>
                  <a:schemeClr val="accent1"/>
                </a:solidFill>
              </a:rPr>
              <a:t>C</a:t>
            </a:r>
            <a:r>
              <a:rPr lang="it-IT" sz="2000" b="1" dirty="0"/>
              <a:t>hallenge (mettila alla prova)</a:t>
            </a:r>
            <a:br>
              <a:rPr lang="it-IT" sz="2000" dirty="0"/>
            </a:br>
            <a:r>
              <a:rPr lang="it-IT" sz="2000" dirty="0"/>
              <a:t>	</a:t>
            </a:r>
            <a:r>
              <a:rPr lang="it-IT" sz="1800" i="1" dirty="0"/>
              <a:t>“Prima di rispondere, elenca 3 errori comuni e controlla se li stai facendo. Alla fine aggiungi: ‘cosa 	potrei aver sbagliato’ e il tuo grado di certezza.”</a:t>
            </a:r>
            <a:br>
              <a:rPr lang="it-IT" sz="1800" i="1" dirty="0"/>
            </a:br>
            <a:r>
              <a:rPr lang="it-IT" sz="1800" i="1" dirty="0"/>
              <a:t>	</a:t>
            </a:r>
            <a:r>
              <a:rPr lang="it-IT" sz="2000" dirty="0">
                <a:solidFill>
                  <a:schemeClr val="accent2"/>
                </a:solidFill>
              </a:rPr>
              <a:t>→ Riduce </a:t>
            </a:r>
            <a:r>
              <a:rPr lang="it-IT" sz="2000" b="1" dirty="0">
                <a:solidFill>
                  <a:schemeClr val="accent2"/>
                </a:solidFill>
              </a:rPr>
              <a:t>allucinazioni</a:t>
            </a:r>
            <a:r>
              <a:rPr lang="it-IT" sz="2000" dirty="0">
                <a:solidFill>
                  <a:schemeClr val="accent2"/>
                </a:solidFill>
              </a:rPr>
              <a:t>, aumenta qualità.</a:t>
            </a:r>
          </a:p>
          <a:p>
            <a:r>
              <a:rPr lang="it-IT" sz="3200" b="1" dirty="0">
                <a:solidFill>
                  <a:schemeClr val="accent1"/>
                </a:solidFill>
              </a:rPr>
              <a:t>C</a:t>
            </a:r>
            <a:r>
              <a:rPr lang="it-IT" sz="2000" b="1" dirty="0"/>
              <a:t>onversate (iterare &gt; una botta e via)</a:t>
            </a:r>
            <a:br>
              <a:rPr lang="it-IT" sz="2000" dirty="0"/>
            </a:br>
            <a:r>
              <a:rPr lang="it-IT" sz="2000" dirty="0"/>
              <a:t>	</a:t>
            </a:r>
            <a:r>
              <a:rPr lang="it-IT" sz="1800" i="1" dirty="0"/>
              <a:t>“Ok, riscrivi più breve. Ora aggiungi un esempio con numeri. Ora confronta due metodi diversi. 	 	Suggerisci 2 domande che dovrei farti per migliorare l’accuratezza.”</a:t>
            </a:r>
            <a:br>
              <a:rPr lang="it-IT" sz="2000" dirty="0"/>
            </a:br>
            <a:r>
              <a:rPr lang="it-IT" sz="2000" dirty="0"/>
              <a:t>	</a:t>
            </a:r>
            <a:r>
              <a:rPr lang="it-IT" sz="2000" dirty="0">
                <a:solidFill>
                  <a:schemeClr val="accent2"/>
                </a:solidFill>
              </a:rPr>
              <a:t>→ Vai a </a:t>
            </a:r>
            <a:r>
              <a:rPr lang="it-IT" sz="2000" b="1" dirty="0">
                <a:solidFill>
                  <a:schemeClr val="accent2"/>
                </a:solidFill>
              </a:rPr>
              <a:t>piccoli passi</a:t>
            </a:r>
            <a:r>
              <a:rPr lang="it-IT" sz="2000" dirty="0">
                <a:solidFill>
                  <a:schemeClr val="accent2"/>
                </a:solidFill>
              </a:rPr>
              <a:t>, chiedi piccole cose per volta, chiedi di ripetere e 	controllare.</a:t>
            </a:r>
          </a:p>
        </p:txBody>
      </p:sp>
    </p:spTree>
    <p:extLst>
      <p:ext uri="{BB962C8B-B14F-4D97-AF65-F5344CB8AC3E}">
        <p14:creationId xmlns:p14="http://schemas.microsoft.com/office/powerpoint/2010/main" val="3510800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780C0E-B0F5-4FF3-8ABF-937522AB1D06}"/>
              </a:ext>
            </a:extLst>
          </p:cNvPr>
          <p:cNvSpPr>
            <a:spLocks noGrp="1"/>
          </p:cNvSpPr>
          <p:nvPr>
            <p:ph type="title"/>
          </p:nvPr>
        </p:nvSpPr>
        <p:spPr>
          <a:xfrm>
            <a:off x="790368" y="195804"/>
            <a:ext cx="10411032" cy="902015"/>
          </a:xfrm>
        </p:spPr>
        <p:txBody>
          <a:bodyPr spcFirstLastPara="1" vert="horz" wrap="square" lIns="121868" tIns="121868" rIns="121868" bIns="121868" rtlCol="0" anchor="ctr" anchorCtr="0">
            <a:noAutofit/>
          </a:bodyPr>
          <a:lstStyle/>
          <a:p>
            <a:pPr algn="ctr">
              <a:spcAft>
                <a:spcPts val="1600"/>
              </a:spcAft>
            </a:pPr>
            <a:r>
              <a:rPr lang="it-IT" sz="6398" b="1" dirty="0">
                <a:solidFill>
                  <a:srgbClr val="0C07D7"/>
                </a:solidFill>
                <a:latin typeface="+mn-lt"/>
                <a:ea typeface="Roboto" panose="02000000000000000000" pitchFamily="2" charset="0"/>
                <a:cs typeface="Calibri" panose="020F0502020204030204" pitchFamily="34" charset="0"/>
              </a:rPr>
              <a:t>AI in Banca</a:t>
            </a:r>
          </a:p>
        </p:txBody>
      </p:sp>
      <p:sp>
        <p:nvSpPr>
          <p:cNvPr id="15" name="Rettangolo 14">
            <a:extLst>
              <a:ext uri="{FF2B5EF4-FFF2-40B4-BE49-F238E27FC236}">
                <a16:creationId xmlns:a16="http://schemas.microsoft.com/office/drawing/2014/main" id="{AA58EE1C-D4A7-4FC3-8426-20B89406D924}"/>
              </a:ext>
            </a:extLst>
          </p:cNvPr>
          <p:cNvSpPr/>
          <p:nvPr/>
        </p:nvSpPr>
        <p:spPr>
          <a:xfrm>
            <a:off x="346207" y="1230230"/>
            <a:ext cx="2816357" cy="596745"/>
          </a:xfrm>
          <a:prstGeom prst="rect">
            <a:avLst/>
          </a:prstGeom>
          <a:solidFill>
            <a:schemeClr val="accent3">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126">
              <a:defRPr/>
            </a:pPr>
            <a:r>
              <a:rPr lang="it-IT" sz="1800" dirty="0"/>
              <a:t>💼 </a:t>
            </a:r>
            <a:r>
              <a:rPr lang="it-IT" sz="1800" b="1" dirty="0"/>
              <a:t>Business</a:t>
            </a:r>
            <a:endParaRPr lang="it-IT" sz="1799" b="1" dirty="0">
              <a:solidFill>
                <a:srgbClr val="003366"/>
              </a:solidFill>
              <a:latin typeface="+mj-lt"/>
              <a:ea typeface="Roboto Light" panose="02000000000000000000" pitchFamily="2" charset="0"/>
            </a:endParaRPr>
          </a:p>
        </p:txBody>
      </p:sp>
      <p:sp>
        <p:nvSpPr>
          <p:cNvPr id="16" name="Rettangolo 15">
            <a:extLst>
              <a:ext uri="{FF2B5EF4-FFF2-40B4-BE49-F238E27FC236}">
                <a16:creationId xmlns:a16="http://schemas.microsoft.com/office/drawing/2014/main" id="{09E1F3AF-A660-4E7A-9F6E-E96EA1F82BB0}"/>
              </a:ext>
            </a:extLst>
          </p:cNvPr>
          <p:cNvSpPr/>
          <p:nvPr/>
        </p:nvSpPr>
        <p:spPr>
          <a:xfrm>
            <a:off x="6114145" y="1218407"/>
            <a:ext cx="2816357" cy="596745"/>
          </a:xfrm>
          <a:prstGeom prst="rect">
            <a:avLst/>
          </a:prstGeom>
          <a:solidFill>
            <a:schemeClr val="accent3">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126">
              <a:defRPr/>
            </a:pPr>
            <a:r>
              <a:rPr lang="it-IT" sz="1800" dirty="0"/>
              <a:t>⚙️</a:t>
            </a:r>
            <a:r>
              <a:rPr lang="it-IT" sz="1799" b="1" dirty="0">
                <a:solidFill>
                  <a:srgbClr val="003366"/>
                </a:solidFill>
                <a:latin typeface="+mj-lt"/>
                <a:ea typeface="Roboto Light" panose="02000000000000000000" pitchFamily="2" charset="0"/>
              </a:rPr>
              <a:t>Operations</a:t>
            </a:r>
          </a:p>
        </p:txBody>
      </p:sp>
      <p:sp>
        <p:nvSpPr>
          <p:cNvPr id="17" name="Rettangolo 16">
            <a:extLst>
              <a:ext uri="{FF2B5EF4-FFF2-40B4-BE49-F238E27FC236}">
                <a16:creationId xmlns:a16="http://schemas.microsoft.com/office/drawing/2014/main" id="{3C990C15-D730-4F55-B19A-09153A6AF5EA}"/>
              </a:ext>
            </a:extLst>
          </p:cNvPr>
          <p:cNvSpPr/>
          <p:nvPr/>
        </p:nvSpPr>
        <p:spPr>
          <a:xfrm>
            <a:off x="8998112" y="1218407"/>
            <a:ext cx="2816357" cy="596745"/>
          </a:xfrm>
          <a:prstGeom prst="rect">
            <a:avLst/>
          </a:prstGeom>
          <a:solidFill>
            <a:schemeClr val="accent3">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126">
              <a:defRPr/>
            </a:pPr>
            <a:r>
              <a:rPr lang="it-IT" sz="1800" dirty="0"/>
              <a:t>🛡️</a:t>
            </a:r>
            <a:r>
              <a:rPr lang="it-IT" sz="1799" b="1" dirty="0">
                <a:solidFill>
                  <a:srgbClr val="003366"/>
                </a:solidFill>
                <a:latin typeface="+mj-lt"/>
                <a:ea typeface="Roboto Light" panose="02000000000000000000" pitchFamily="2" charset="0"/>
              </a:rPr>
              <a:t>Controls</a:t>
            </a:r>
          </a:p>
        </p:txBody>
      </p:sp>
      <p:sp>
        <p:nvSpPr>
          <p:cNvPr id="18" name="Rettangolo 17">
            <a:extLst>
              <a:ext uri="{FF2B5EF4-FFF2-40B4-BE49-F238E27FC236}">
                <a16:creationId xmlns:a16="http://schemas.microsoft.com/office/drawing/2014/main" id="{0A86A415-3786-4217-87B5-3D43A7AE05E4}"/>
              </a:ext>
            </a:extLst>
          </p:cNvPr>
          <p:cNvSpPr/>
          <p:nvPr/>
        </p:nvSpPr>
        <p:spPr>
          <a:xfrm>
            <a:off x="3230176" y="1230230"/>
            <a:ext cx="2816357" cy="596745"/>
          </a:xfrm>
          <a:prstGeom prst="rect">
            <a:avLst/>
          </a:prstGeom>
          <a:solidFill>
            <a:schemeClr val="accent3">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126">
              <a:defRPr/>
            </a:pPr>
            <a:r>
              <a:rPr lang="it-IT" sz="1800" dirty="0"/>
              <a:t>🧩</a:t>
            </a:r>
            <a:r>
              <a:rPr lang="it-IT" sz="1799" b="1" dirty="0">
                <a:solidFill>
                  <a:srgbClr val="003366"/>
                </a:solidFill>
                <a:latin typeface="+mj-lt"/>
                <a:ea typeface="Roboto Light" panose="02000000000000000000" pitchFamily="2" charset="0"/>
              </a:rPr>
              <a:t>Support</a:t>
            </a:r>
          </a:p>
        </p:txBody>
      </p:sp>
      <p:sp>
        <p:nvSpPr>
          <p:cNvPr id="19" name="Rettangolo 18">
            <a:extLst>
              <a:ext uri="{FF2B5EF4-FFF2-40B4-BE49-F238E27FC236}">
                <a16:creationId xmlns:a16="http://schemas.microsoft.com/office/drawing/2014/main" id="{6013E2AD-D64B-42B9-BF0C-2B3D4522B619}"/>
              </a:ext>
            </a:extLst>
          </p:cNvPr>
          <p:cNvSpPr/>
          <p:nvPr/>
        </p:nvSpPr>
        <p:spPr>
          <a:xfrm>
            <a:off x="346207" y="1979335"/>
            <a:ext cx="2816357" cy="4487526"/>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Pianificazione e marketing intelligente</a:t>
            </a:r>
            <a:r>
              <a:rPr lang="it-IT" sz="1400" dirty="0">
                <a:solidFill>
                  <a:schemeClr val="tx2"/>
                </a:solidFill>
                <a:latin typeface="+mj-lt"/>
                <a:ea typeface="Roboto Light" panose="02000000000000000000" pitchFamily="2" charset="0"/>
              </a:rPr>
              <a:t> L’AI aiuta la banca a capire chi ha bisogno di cosa: chi vuole un mutuo, chi cerca una carta, chi vuole investire.</a:t>
            </a:r>
          </a:p>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Canali digitali più smart </a:t>
            </a:r>
            <a:r>
              <a:rPr lang="it-IT" sz="1400" dirty="0">
                <a:solidFill>
                  <a:schemeClr val="tx2"/>
                </a:solidFill>
                <a:latin typeface="+mj-lt"/>
                <a:ea typeface="Roboto Light" panose="02000000000000000000" pitchFamily="2" charset="0"/>
              </a:rPr>
              <a:t>Migliora app e siti web, riconosce i clienti e li aiuta ad aprire conti o servizi online senza mille moduli. </a:t>
            </a:r>
          </a:p>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Usare meglio i dati </a:t>
            </a:r>
            <a:r>
              <a:rPr lang="it-IT" sz="1400" dirty="0">
                <a:solidFill>
                  <a:schemeClr val="tx2"/>
                </a:solidFill>
                <a:latin typeface="+mj-lt"/>
                <a:ea typeface="Roboto Light" panose="02000000000000000000" pitchFamily="2" charset="0"/>
              </a:rPr>
              <a:t>L’AI trova modelli e anomalie nei dati per migliorare le i servizi</a:t>
            </a:r>
          </a:p>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Nuovi servizi tech: </a:t>
            </a:r>
            <a:r>
              <a:rPr lang="it-IT" sz="1400" dirty="0">
                <a:solidFill>
                  <a:schemeClr val="tx2"/>
                </a:solidFill>
                <a:latin typeface="+mj-lt"/>
                <a:ea typeface="Roboto Light" panose="02000000000000000000" pitchFamily="2" charset="0"/>
              </a:rPr>
              <a:t>Filiali virtuali, realtà aumentata, sensori smart. Sì, in futuro potresti “entrare” in banca con un visore VR</a:t>
            </a:r>
            <a:r>
              <a:rPr lang="it-IT" sz="1400" b="1" dirty="0">
                <a:solidFill>
                  <a:schemeClr val="tx2"/>
                </a:solidFill>
                <a:latin typeface="+mj-lt"/>
                <a:ea typeface="Roboto Light" panose="02000000000000000000" pitchFamily="2" charset="0"/>
              </a:rPr>
              <a:t>.</a:t>
            </a:r>
            <a:endParaRPr lang="it-IT" sz="1400" dirty="0">
              <a:solidFill>
                <a:schemeClr val="tx2"/>
              </a:solidFill>
              <a:latin typeface="+mj-lt"/>
              <a:ea typeface="Roboto Light" panose="02000000000000000000" pitchFamily="2" charset="0"/>
            </a:endParaRPr>
          </a:p>
        </p:txBody>
      </p:sp>
      <p:sp>
        <p:nvSpPr>
          <p:cNvPr id="20" name="Rettangolo 19">
            <a:extLst>
              <a:ext uri="{FF2B5EF4-FFF2-40B4-BE49-F238E27FC236}">
                <a16:creationId xmlns:a16="http://schemas.microsoft.com/office/drawing/2014/main" id="{72EE2695-3CEE-4C23-8602-4AD0C7E3B133}"/>
              </a:ext>
            </a:extLst>
          </p:cNvPr>
          <p:cNvSpPr/>
          <p:nvPr/>
        </p:nvSpPr>
        <p:spPr>
          <a:xfrm>
            <a:off x="3262671" y="1979334"/>
            <a:ext cx="2783862" cy="4487526"/>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Contact center intelligenti </a:t>
            </a:r>
            <a:r>
              <a:rPr lang="it-IT" sz="1400" dirty="0">
                <a:solidFill>
                  <a:schemeClr val="tx2"/>
                </a:solidFill>
                <a:latin typeface="+mj-lt"/>
                <a:ea typeface="Roboto Light" panose="02000000000000000000" pitchFamily="2" charset="0"/>
              </a:rPr>
              <a:t>Chatbot e assistenti virtuali che capiscono il linguaggio naturale: rispondono alle domande base dei clienti o aiutano gli operatori.</a:t>
            </a:r>
          </a:p>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Help desk interno </a:t>
            </a:r>
            <a:r>
              <a:rPr lang="it-IT" sz="1400" dirty="0">
                <a:solidFill>
                  <a:schemeClr val="tx2"/>
                </a:solidFill>
                <a:latin typeface="+mj-lt"/>
                <a:ea typeface="Roboto Light" panose="02000000000000000000" pitchFamily="2" charset="0"/>
              </a:rPr>
              <a:t>Gli stessi strumenti aiutano anche i dipendenti della banca a risolvere problemi tecnici o gestire richieste più velocemente.</a:t>
            </a:r>
          </a:p>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Gestione documenti e contratti </a:t>
            </a:r>
            <a:r>
              <a:rPr lang="it-IT" sz="1400" dirty="0">
                <a:solidFill>
                  <a:schemeClr val="tx2"/>
                </a:solidFill>
                <a:latin typeface="+mj-lt"/>
                <a:ea typeface="Roboto Light" panose="02000000000000000000" pitchFamily="2" charset="0"/>
              </a:rPr>
              <a:t>L’AI legge e classifica montagne di carte (PEC, contratti, regolamenti) per far risparmiare tempo alle persone.</a:t>
            </a:r>
          </a:p>
        </p:txBody>
      </p:sp>
      <p:sp>
        <p:nvSpPr>
          <p:cNvPr id="21" name="Rettangolo 20">
            <a:extLst>
              <a:ext uri="{FF2B5EF4-FFF2-40B4-BE49-F238E27FC236}">
                <a16:creationId xmlns:a16="http://schemas.microsoft.com/office/drawing/2014/main" id="{7CD92506-7B6D-469E-ACA5-7063665B240D}"/>
              </a:ext>
            </a:extLst>
          </p:cNvPr>
          <p:cNvSpPr/>
          <p:nvPr/>
        </p:nvSpPr>
        <p:spPr>
          <a:xfrm>
            <a:off x="6146640" y="1979334"/>
            <a:ext cx="2783862" cy="4487526"/>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Automazione intelligente </a:t>
            </a:r>
            <a:r>
              <a:rPr lang="it-IT" sz="1400" dirty="0">
                <a:solidFill>
                  <a:schemeClr val="tx2"/>
                </a:solidFill>
                <a:latin typeface="+mj-lt"/>
                <a:ea typeface="Roboto Light" panose="02000000000000000000" pitchFamily="2" charset="0"/>
              </a:rPr>
              <a:t>L’AI unita gli operatori bancari a gestire operazioni ripetitive: inserimenti, controlli, incroci di dati. È come avere un assistente che velocizza i processi.</a:t>
            </a:r>
          </a:p>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Supporto ai processi “core” </a:t>
            </a:r>
            <a:r>
              <a:rPr lang="it-IT" sz="1400" dirty="0">
                <a:solidFill>
                  <a:schemeClr val="tx2"/>
                </a:solidFill>
                <a:latin typeface="+mj-lt"/>
                <a:ea typeface="Roboto Light" panose="02000000000000000000" pitchFamily="2" charset="0"/>
              </a:rPr>
              <a:t>Analizza i dati su crediti, investimenti, mercati per aiutare a decidere e a ridurre i rischi.</a:t>
            </a:r>
          </a:p>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Sostenibilità e green banking </a:t>
            </a:r>
            <a:r>
              <a:rPr lang="it-IT" sz="1400" dirty="0">
                <a:solidFill>
                  <a:schemeClr val="tx2"/>
                </a:solidFill>
                <a:latin typeface="+mj-lt"/>
                <a:ea typeface="Roboto Light" panose="02000000000000000000" pitchFamily="2" charset="0"/>
              </a:rPr>
              <a:t>Studia i consumi energetici, valuta i rischi ambientali, ottimizza i finanziamenti “verdi”.</a:t>
            </a:r>
          </a:p>
        </p:txBody>
      </p:sp>
      <p:sp>
        <p:nvSpPr>
          <p:cNvPr id="22" name="Rettangolo 21">
            <a:extLst>
              <a:ext uri="{FF2B5EF4-FFF2-40B4-BE49-F238E27FC236}">
                <a16:creationId xmlns:a16="http://schemas.microsoft.com/office/drawing/2014/main" id="{2AD3135F-233E-4014-B233-2D19B901FC4F}"/>
              </a:ext>
            </a:extLst>
          </p:cNvPr>
          <p:cNvSpPr/>
          <p:nvPr/>
        </p:nvSpPr>
        <p:spPr>
          <a:xfrm>
            <a:off x="9049004" y="1979333"/>
            <a:ext cx="2783862" cy="4487526"/>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Antiriciclaggio &amp; KYC (“Know Your Customer”) </a:t>
            </a:r>
            <a:r>
              <a:rPr lang="it-IT" sz="1400" dirty="0">
                <a:solidFill>
                  <a:schemeClr val="tx2"/>
                </a:solidFill>
                <a:latin typeface="+mj-lt"/>
                <a:ea typeface="Roboto Light" panose="02000000000000000000" pitchFamily="2" charset="0"/>
              </a:rPr>
              <a:t>L’AI controlla miliardi di transazioni per scovare movimenti sospetti. È come un “radar” che segnala comportamenti anomali.</a:t>
            </a:r>
          </a:p>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Cybersecurity </a:t>
            </a:r>
            <a:r>
              <a:rPr lang="it-IT" sz="1400" dirty="0">
                <a:solidFill>
                  <a:schemeClr val="tx2"/>
                </a:solidFill>
                <a:latin typeface="+mj-lt"/>
                <a:ea typeface="Roboto Light" panose="02000000000000000000" pitchFamily="2" charset="0"/>
              </a:rPr>
              <a:t>Riconosce tentativi di frode, hacker o comportamenti anomali sui sistemi.</a:t>
            </a:r>
            <a:endParaRPr lang="it-IT" sz="1400" b="1" dirty="0">
              <a:solidFill>
                <a:schemeClr val="tx2"/>
              </a:solidFill>
              <a:latin typeface="+mj-lt"/>
              <a:ea typeface="Roboto Light" panose="02000000000000000000" pitchFamily="2" charset="0"/>
            </a:endParaRPr>
          </a:p>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Revisione interna </a:t>
            </a:r>
            <a:r>
              <a:rPr lang="it-IT" sz="1400" dirty="0">
                <a:solidFill>
                  <a:schemeClr val="tx2"/>
                </a:solidFill>
                <a:latin typeface="+mj-lt"/>
                <a:ea typeface="Roboto Light" panose="02000000000000000000" pitchFamily="2" charset="0"/>
              </a:rPr>
              <a:t>Aiuta a capire se le regole vengono rispettate e se i controlli funzionano davvero.</a:t>
            </a:r>
          </a:p>
          <a:p>
            <a:pPr marL="285664" indent="-285664" defTabSz="914126">
              <a:spcBef>
                <a:spcPts val="600"/>
              </a:spcBef>
              <a:spcAft>
                <a:spcPts val="600"/>
              </a:spcAft>
              <a:buFontTx/>
              <a:buChar char="-"/>
              <a:defRPr/>
            </a:pPr>
            <a:r>
              <a:rPr lang="it-IT" sz="1400" b="1" dirty="0">
                <a:solidFill>
                  <a:schemeClr val="tx2"/>
                </a:solidFill>
                <a:latin typeface="+mj-lt"/>
                <a:ea typeface="Roboto Light" panose="02000000000000000000" pitchFamily="2" charset="0"/>
              </a:rPr>
              <a:t>Data Quality &amp; Governance </a:t>
            </a:r>
            <a:r>
              <a:rPr lang="it-IT" sz="1400" dirty="0">
                <a:solidFill>
                  <a:schemeClr val="tx2"/>
                </a:solidFill>
                <a:latin typeface="+mj-lt"/>
                <a:ea typeface="Roboto Light" panose="02000000000000000000" pitchFamily="2" charset="0"/>
              </a:rPr>
              <a:t>Garantisce che i dati usati siano corretti, aggiornati e coerenti. </a:t>
            </a:r>
          </a:p>
        </p:txBody>
      </p:sp>
    </p:spTree>
    <p:extLst>
      <p:ext uri="{BB962C8B-B14F-4D97-AF65-F5344CB8AC3E}">
        <p14:creationId xmlns:p14="http://schemas.microsoft.com/office/powerpoint/2010/main" val="762917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55BA2-E9E7-02B0-E707-CE0D0C8175C5}"/>
            </a:ext>
          </a:extLst>
        </p:cNvPr>
        <p:cNvGrpSpPr/>
        <p:nvPr/>
      </p:nvGrpSpPr>
      <p:grpSpPr>
        <a:xfrm>
          <a:off x="0" y="0"/>
          <a:ext cx="0" cy="0"/>
          <a:chOff x="0" y="0"/>
          <a:chExt cx="0" cy="0"/>
        </a:xfrm>
      </p:grpSpPr>
      <p:sp>
        <p:nvSpPr>
          <p:cNvPr id="4" name="Titolo 2">
            <a:extLst>
              <a:ext uri="{FF2B5EF4-FFF2-40B4-BE49-F238E27FC236}">
                <a16:creationId xmlns:a16="http://schemas.microsoft.com/office/drawing/2014/main" id="{C85BB421-CE15-4FA7-AC4E-518598BC5DC1}"/>
              </a:ext>
            </a:extLst>
          </p:cNvPr>
          <p:cNvSpPr txBox="1">
            <a:spLocks/>
          </p:cNvSpPr>
          <p:nvPr/>
        </p:nvSpPr>
        <p:spPr>
          <a:xfrm>
            <a:off x="152400" y="259992"/>
            <a:ext cx="11671299"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err="1">
                <a:solidFill>
                  <a:srgbClr val="0C07D7"/>
                </a:solidFill>
                <a:latin typeface="+mn-lt"/>
              </a:rPr>
              <a:t>Uomo+AI</a:t>
            </a:r>
            <a:r>
              <a:rPr lang="it-IT" dirty="0">
                <a:solidFill>
                  <a:srgbClr val="0C07D7"/>
                </a:solidFill>
                <a:latin typeface="+mn-lt"/>
              </a:rPr>
              <a:t>: questa è la chiave</a:t>
            </a:r>
          </a:p>
        </p:txBody>
      </p:sp>
      <p:sp>
        <p:nvSpPr>
          <p:cNvPr id="6" name="CasellaDiTesto 5">
            <a:extLst>
              <a:ext uri="{FF2B5EF4-FFF2-40B4-BE49-F238E27FC236}">
                <a16:creationId xmlns:a16="http://schemas.microsoft.com/office/drawing/2014/main" id="{2C58606D-C53A-1517-706E-20427EC6D411}"/>
              </a:ext>
            </a:extLst>
          </p:cNvPr>
          <p:cNvSpPr txBox="1"/>
          <p:nvPr/>
        </p:nvSpPr>
        <p:spPr>
          <a:xfrm>
            <a:off x="365125" y="1335029"/>
            <a:ext cx="11458573" cy="584775"/>
          </a:xfrm>
          <a:prstGeom prst="rect">
            <a:avLst/>
          </a:prstGeom>
          <a:solidFill>
            <a:schemeClr val="accent5">
              <a:lumMod val="20000"/>
              <a:lumOff val="80000"/>
            </a:schemeClr>
          </a:solidFill>
        </p:spPr>
        <p:txBody>
          <a:bodyPr wrap="square">
            <a:spAutoFit/>
          </a:bodyPr>
          <a:lstStyle/>
          <a:p>
            <a:pPr algn="ctr">
              <a:buNone/>
            </a:pPr>
            <a:r>
              <a:rPr lang="it-IT" sz="3200" b="1" dirty="0">
                <a:solidFill>
                  <a:schemeClr val="accent1"/>
                </a:solidFill>
              </a:rPr>
              <a:t>L’AI, allo stato attuale, non sostituirà l’uomo</a:t>
            </a:r>
          </a:p>
        </p:txBody>
      </p:sp>
      <p:sp>
        <p:nvSpPr>
          <p:cNvPr id="12" name="CasellaDiTesto 11">
            <a:extLst>
              <a:ext uri="{FF2B5EF4-FFF2-40B4-BE49-F238E27FC236}">
                <a16:creationId xmlns:a16="http://schemas.microsoft.com/office/drawing/2014/main" id="{DACC96BD-A4C9-0406-F680-580BFDAA2525}"/>
              </a:ext>
            </a:extLst>
          </p:cNvPr>
          <p:cNvSpPr txBox="1"/>
          <p:nvPr/>
        </p:nvSpPr>
        <p:spPr>
          <a:xfrm>
            <a:off x="152401" y="2422386"/>
            <a:ext cx="5942012" cy="3539430"/>
          </a:xfrm>
          <a:prstGeom prst="rect">
            <a:avLst/>
          </a:prstGeom>
          <a:noFill/>
        </p:spPr>
        <p:txBody>
          <a:bodyPr wrap="square">
            <a:spAutoFit/>
          </a:bodyPr>
          <a:lstStyle/>
          <a:p>
            <a:r>
              <a:rPr lang="it-IT" b="1" dirty="0"/>
              <a:t>🧩 </a:t>
            </a:r>
            <a:r>
              <a:rPr lang="it-IT" b="1" dirty="0" err="1"/>
              <a:t>Augmentation</a:t>
            </a:r>
            <a:r>
              <a:rPr lang="it-IT" b="1" dirty="0"/>
              <a:t> = potenziamento</a:t>
            </a:r>
          </a:p>
          <a:p>
            <a:endParaRPr lang="it-IT" dirty="0"/>
          </a:p>
          <a:p>
            <a:r>
              <a:rPr lang="it-IT" dirty="0"/>
              <a:t>L’AI </a:t>
            </a:r>
            <a:r>
              <a:rPr lang="it-IT" b="1" dirty="0"/>
              <a:t>lavora con te</a:t>
            </a:r>
            <a:r>
              <a:rPr lang="it-IT" dirty="0"/>
              <a:t>, non al posto tuo.</a:t>
            </a:r>
            <a:br>
              <a:rPr lang="it-IT" dirty="0"/>
            </a:br>
            <a:endParaRPr lang="it-IT" dirty="0"/>
          </a:p>
          <a:p>
            <a:pPr marL="952393" lvl="1" indent="-342900">
              <a:buFont typeface="Arial" panose="020B0604020202020204" pitchFamily="34" charset="0"/>
              <a:buChar char="•"/>
            </a:pPr>
            <a:r>
              <a:rPr lang="it-IT" sz="2000" dirty="0"/>
              <a:t>Aiuta a </a:t>
            </a:r>
            <a:r>
              <a:rPr lang="it-IT" sz="2000" b="1" dirty="0"/>
              <a:t>riassumere</a:t>
            </a:r>
            <a:r>
              <a:rPr lang="it-IT" sz="2000" dirty="0"/>
              <a:t> un testo.</a:t>
            </a:r>
          </a:p>
          <a:p>
            <a:pPr marL="952393" lvl="1" indent="-342900">
              <a:buFont typeface="Arial" panose="020B0604020202020204" pitchFamily="34" charset="0"/>
              <a:buChar char="•"/>
            </a:pPr>
            <a:r>
              <a:rPr lang="it-IT" sz="2000" b="1" dirty="0"/>
              <a:t>Traduce</a:t>
            </a:r>
            <a:r>
              <a:rPr lang="it-IT" sz="2000" dirty="0"/>
              <a:t> un concetto difficile.</a:t>
            </a:r>
          </a:p>
          <a:p>
            <a:pPr marL="952393" lvl="1" indent="-342900">
              <a:buFont typeface="Arial" panose="020B0604020202020204" pitchFamily="34" charset="0"/>
              <a:buChar char="•"/>
            </a:pPr>
            <a:r>
              <a:rPr lang="it-IT" sz="2000" dirty="0"/>
              <a:t>Aiuta a </a:t>
            </a:r>
            <a:r>
              <a:rPr lang="it-IT" sz="2000" b="1" dirty="0"/>
              <a:t>fare brainstorming</a:t>
            </a:r>
            <a:r>
              <a:rPr lang="it-IT" sz="2000" dirty="0"/>
              <a:t> per un progetto.</a:t>
            </a:r>
          </a:p>
          <a:p>
            <a:pPr marL="952393" lvl="1" indent="-342900">
              <a:buFont typeface="Arial" panose="020B0604020202020204" pitchFamily="34" charset="0"/>
              <a:buChar char="•"/>
            </a:pPr>
            <a:r>
              <a:rPr lang="it-IT" sz="2000" b="1" dirty="0"/>
              <a:t>Suggerisce codice o idee</a:t>
            </a:r>
            <a:r>
              <a:rPr lang="it-IT" sz="2000" dirty="0"/>
              <a:t> più velocemente.</a:t>
            </a:r>
          </a:p>
          <a:p>
            <a:endParaRPr lang="it-IT" dirty="0"/>
          </a:p>
          <a:p>
            <a:r>
              <a:rPr lang="it-IT" dirty="0"/>
              <a:t>👉 È come avere un </a:t>
            </a:r>
            <a:r>
              <a:rPr lang="it-IT" b="1" dirty="0"/>
              <a:t>assistente</a:t>
            </a:r>
            <a:r>
              <a:rPr lang="it-IT" dirty="0"/>
              <a:t>.</a:t>
            </a:r>
          </a:p>
        </p:txBody>
      </p:sp>
      <p:cxnSp>
        <p:nvCxnSpPr>
          <p:cNvPr id="3" name="Connettore diritto 2">
            <a:extLst>
              <a:ext uri="{FF2B5EF4-FFF2-40B4-BE49-F238E27FC236}">
                <a16:creationId xmlns:a16="http://schemas.microsoft.com/office/drawing/2014/main" id="{BFF927C6-31BC-394E-8370-6E0460EDD8F9}"/>
              </a:ext>
            </a:extLst>
          </p:cNvPr>
          <p:cNvCxnSpPr>
            <a:cxnSpLocks/>
          </p:cNvCxnSpPr>
          <p:nvPr/>
        </p:nvCxnSpPr>
        <p:spPr>
          <a:xfrm>
            <a:off x="6210300" y="2254668"/>
            <a:ext cx="0" cy="4384257"/>
          </a:xfrm>
          <a:prstGeom prst="line">
            <a:avLst/>
          </a:prstGeom>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97741B0C-F792-D030-A2D2-09429638A1D0}"/>
              </a:ext>
            </a:extLst>
          </p:cNvPr>
          <p:cNvSpPr txBox="1"/>
          <p:nvPr/>
        </p:nvSpPr>
        <p:spPr>
          <a:xfrm>
            <a:off x="6413500" y="2355711"/>
            <a:ext cx="5845175" cy="3600986"/>
          </a:xfrm>
          <a:prstGeom prst="rect">
            <a:avLst/>
          </a:prstGeom>
          <a:noFill/>
        </p:spPr>
        <p:txBody>
          <a:bodyPr wrap="square">
            <a:spAutoFit/>
          </a:bodyPr>
          <a:lstStyle/>
          <a:p>
            <a:r>
              <a:rPr lang="it-IT" b="1" dirty="0"/>
              <a:t>⚙️ Automation = automatizzazione</a:t>
            </a:r>
          </a:p>
          <a:p>
            <a:endParaRPr lang="it-IT" dirty="0"/>
          </a:p>
          <a:p>
            <a:r>
              <a:rPr lang="it-IT" dirty="0"/>
              <a:t>L’AI fa da sola:</a:t>
            </a:r>
          </a:p>
          <a:p>
            <a:endParaRPr lang="it-IT" dirty="0"/>
          </a:p>
          <a:p>
            <a:pPr marL="952393" lvl="1" indent="-342900">
              <a:buFont typeface="Arial" panose="020B0604020202020204" pitchFamily="34" charset="0"/>
              <a:buChar char="•"/>
            </a:pPr>
            <a:r>
              <a:rPr lang="it-IT" sz="2000" dirty="0"/>
              <a:t>Supporta attività ripetitive</a:t>
            </a:r>
          </a:p>
          <a:p>
            <a:pPr marL="952393" lvl="1" indent="-342900">
              <a:buFont typeface="Arial" panose="020B0604020202020204" pitchFamily="34" charset="0"/>
              <a:buChar char="•"/>
            </a:pPr>
            <a:r>
              <a:rPr lang="it-IT" sz="2000" dirty="0"/>
              <a:t>Riduce le incombenze routinarie</a:t>
            </a:r>
          </a:p>
          <a:p>
            <a:pPr marL="952393" lvl="1" indent="-342900">
              <a:buFont typeface="Arial" panose="020B0604020202020204" pitchFamily="34" charset="0"/>
              <a:buChar char="•"/>
            </a:pPr>
            <a:r>
              <a:rPr lang="it-IT" sz="2000" dirty="0"/>
              <a:t>esegue azioni semplici.</a:t>
            </a:r>
          </a:p>
          <a:p>
            <a:endParaRPr lang="it-IT" dirty="0"/>
          </a:p>
          <a:p>
            <a:r>
              <a:rPr lang="it-IT" dirty="0"/>
              <a:t>👉 Ma serve sempre </a:t>
            </a:r>
            <a:r>
              <a:rPr lang="it-IT" b="1" dirty="0"/>
              <a:t>supervisione umana</a:t>
            </a:r>
            <a:r>
              <a:rPr lang="it-IT" dirty="0"/>
              <a:t>:</a:t>
            </a:r>
          </a:p>
          <a:p>
            <a:r>
              <a:rPr lang="it-IT" dirty="0"/>
              <a:t>qualità, responsabilità, etica.</a:t>
            </a:r>
          </a:p>
        </p:txBody>
      </p:sp>
    </p:spTree>
    <p:extLst>
      <p:ext uri="{BB962C8B-B14F-4D97-AF65-F5344CB8AC3E}">
        <p14:creationId xmlns:p14="http://schemas.microsoft.com/office/powerpoint/2010/main" val="165131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9F393-DA75-FC65-3CE9-1145A661C9FE}"/>
            </a:ext>
          </a:extLst>
        </p:cNvPr>
        <p:cNvGrpSpPr/>
        <p:nvPr/>
      </p:nvGrpSpPr>
      <p:grpSpPr>
        <a:xfrm>
          <a:off x="0" y="0"/>
          <a:ext cx="0" cy="0"/>
          <a:chOff x="0" y="0"/>
          <a:chExt cx="0" cy="0"/>
        </a:xfrm>
      </p:grpSpPr>
      <p:sp>
        <p:nvSpPr>
          <p:cNvPr id="4" name="Titolo 2">
            <a:extLst>
              <a:ext uri="{FF2B5EF4-FFF2-40B4-BE49-F238E27FC236}">
                <a16:creationId xmlns:a16="http://schemas.microsoft.com/office/drawing/2014/main" id="{5B1BE60C-A0D4-5DE9-09BA-2219F7FBA7A3}"/>
              </a:ext>
            </a:extLst>
          </p:cNvPr>
          <p:cNvSpPr txBox="1">
            <a:spLocks/>
          </p:cNvSpPr>
          <p:nvPr/>
        </p:nvSpPr>
        <p:spPr>
          <a:xfrm>
            <a:off x="152400" y="259992"/>
            <a:ext cx="11671299"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Compiti per casa</a:t>
            </a:r>
            <a:br>
              <a:rPr lang="it-IT" dirty="0">
                <a:solidFill>
                  <a:srgbClr val="0C07D7"/>
                </a:solidFill>
                <a:latin typeface="+mn-lt"/>
              </a:rPr>
            </a:br>
            <a:r>
              <a:rPr lang="it-IT" sz="4800" dirty="0">
                <a:solidFill>
                  <a:srgbClr val="0C07D7"/>
                </a:solidFill>
                <a:latin typeface="+mn-lt"/>
              </a:rPr>
              <a:t>(VALGONO PER TUTTI 😉)</a:t>
            </a:r>
            <a:endParaRPr lang="it-IT" dirty="0">
              <a:solidFill>
                <a:srgbClr val="0C07D7"/>
              </a:solidFill>
              <a:latin typeface="+mn-lt"/>
            </a:endParaRPr>
          </a:p>
        </p:txBody>
      </p:sp>
      <p:sp>
        <p:nvSpPr>
          <p:cNvPr id="5" name="CasellaDiTesto 4">
            <a:extLst>
              <a:ext uri="{FF2B5EF4-FFF2-40B4-BE49-F238E27FC236}">
                <a16:creationId xmlns:a16="http://schemas.microsoft.com/office/drawing/2014/main" id="{4689BE5D-0C1B-79E8-4E67-5555CE82992A}"/>
              </a:ext>
            </a:extLst>
          </p:cNvPr>
          <p:cNvSpPr txBox="1"/>
          <p:nvPr/>
        </p:nvSpPr>
        <p:spPr>
          <a:xfrm>
            <a:off x="152400" y="1714500"/>
            <a:ext cx="6057897" cy="4985980"/>
          </a:xfrm>
          <a:prstGeom prst="rect">
            <a:avLst/>
          </a:prstGeom>
          <a:noFill/>
        </p:spPr>
        <p:txBody>
          <a:bodyPr wrap="square">
            <a:spAutoFit/>
          </a:bodyPr>
          <a:lstStyle/>
          <a:p>
            <a:pPr algn="ctr">
              <a:spcBef>
                <a:spcPts val="600"/>
              </a:spcBef>
            </a:pPr>
            <a:r>
              <a:rPr lang="it-IT" sz="2800" b="1" u="sng" dirty="0">
                <a:effectLst>
                  <a:outerShdw blurRad="38100" dist="38100" dir="2700000" algn="tl">
                    <a:srgbClr val="000000">
                      <a:alpha val="43137"/>
                    </a:srgbClr>
                  </a:outerShdw>
                </a:effectLst>
              </a:rPr>
              <a:t>🎓 Per gli studenti</a:t>
            </a:r>
          </a:p>
          <a:p>
            <a:pPr marL="285750" indent="-285750">
              <a:spcBef>
                <a:spcPts val="600"/>
              </a:spcBef>
              <a:buFont typeface="Arial" panose="020B0604020202020204" pitchFamily="34" charset="0"/>
              <a:buChar char="•"/>
            </a:pPr>
            <a:r>
              <a:rPr lang="it-IT" sz="1800" dirty="0"/>
              <a:t>L’AI non è un oracolo, e non è nemmeno una scorciatoia.</a:t>
            </a:r>
          </a:p>
          <a:p>
            <a:pPr marL="285750" indent="-285750">
              <a:spcBef>
                <a:spcPts val="600"/>
              </a:spcBef>
              <a:buFont typeface="Arial" panose="020B0604020202020204" pitchFamily="34" charset="0"/>
              <a:buChar char="•"/>
            </a:pPr>
            <a:r>
              <a:rPr lang="it-IT" sz="1800" dirty="0"/>
              <a:t>È uno </a:t>
            </a:r>
            <a:r>
              <a:rPr lang="it-IT" sz="1800" b="1" dirty="0"/>
              <a:t>strumento potente</a:t>
            </a:r>
            <a:r>
              <a:rPr lang="it-IT" sz="1800" dirty="0"/>
              <a:t>, ma solo se lo </a:t>
            </a:r>
            <a:r>
              <a:rPr lang="it-IT" sz="1800" b="1" dirty="0"/>
              <a:t>usi con la testa</a:t>
            </a:r>
            <a:r>
              <a:rPr lang="it-IT" sz="1800" dirty="0"/>
              <a:t>.</a:t>
            </a:r>
          </a:p>
          <a:p>
            <a:pPr marL="285750" indent="-285750">
              <a:spcBef>
                <a:spcPts val="600"/>
              </a:spcBef>
              <a:buFont typeface="Arial" panose="020B0604020202020204" pitchFamily="34" charset="0"/>
              <a:buChar char="•"/>
            </a:pPr>
            <a:r>
              <a:rPr lang="it-IT" sz="1800" dirty="0"/>
              <a:t>Chi la usa bene non è quello che copia, è quello che </a:t>
            </a:r>
            <a:r>
              <a:rPr lang="it-IT" sz="1800" b="1" dirty="0"/>
              <a:t>impara più in fretta</a:t>
            </a:r>
            <a:r>
              <a:rPr lang="it-IT" sz="1800" dirty="0"/>
              <a:t>.</a:t>
            </a:r>
          </a:p>
          <a:p>
            <a:pPr>
              <a:spcBef>
                <a:spcPts val="600"/>
              </a:spcBef>
            </a:pPr>
            <a:r>
              <a:rPr lang="it-IT" sz="2000" dirty="0">
                <a:highlight>
                  <a:srgbClr val="00F8D6"/>
                </a:highlight>
              </a:rPr>
              <a:t>💡 “Non fatevi usare dall’AI. Imparate a </a:t>
            </a:r>
            <a:r>
              <a:rPr lang="it-IT" sz="2000" b="1" dirty="0">
                <a:highlight>
                  <a:srgbClr val="00F8D6"/>
                </a:highlight>
              </a:rPr>
              <a:t>usarla voi</a:t>
            </a:r>
            <a:r>
              <a:rPr lang="it-IT" sz="2000" dirty="0">
                <a:highlight>
                  <a:srgbClr val="00F8D6"/>
                </a:highlight>
              </a:rPr>
              <a:t>.”</a:t>
            </a:r>
          </a:p>
          <a:p>
            <a:pPr>
              <a:spcBef>
                <a:spcPts val="600"/>
              </a:spcBef>
            </a:pPr>
            <a:r>
              <a:rPr lang="it-IT" sz="1800" dirty="0"/>
              <a:t>Qualche consiglio pratico:</a:t>
            </a:r>
          </a:p>
          <a:p>
            <a:pPr marL="285750" indent="-285750">
              <a:spcBef>
                <a:spcPts val="600"/>
              </a:spcBef>
              <a:buFont typeface="Arial" panose="020B0604020202020204" pitchFamily="34" charset="0"/>
              <a:buChar char="•"/>
            </a:pPr>
            <a:r>
              <a:rPr lang="it-IT" sz="1800" dirty="0"/>
              <a:t>Non chiedetele di </a:t>
            </a:r>
            <a:r>
              <a:rPr lang="it-IT" sz="1800" i="1" dirty="0"/>
              <a:t>fare i compiti per voi</a:t>
            </a:r>
            <a:r>
              <a:rPr lang="it-IT" sz="1800" dirty="0"/>
              <a:t>, chiedetele di </a:t>
            </a:r>
            <a:r>
              <a:rPr lang="it-IT" sz="1800" i="1" dirty="0"/>
              <a:t>spiegarveli meglio</a:t>
            </a:r>
            <a:r>
              <a:rPr lang="it-IT" sz="1800" dirty="0"/>
              <a:t>.</a:t>
            </a:r>
          </a:p>
          <a:p>
            <a:pPr marL="285750" indent="-285750">
              <a:spcBef>
                <a:spcPts val="600"/>
              </a:spcBef>
              <a:buFont typeface="Arial" panose="020B0604020202020204" pitchFamily="34" charset="0"/>
              <a:buChar char="•"/>
            </a:pPr>
            <a:r>
              <a:rPr lang="it-IT" sz="1800" dirty="0"/>
              <a:t>Non copiate la risposta, </a:t>
            </a:r>
            <a:r>
              <a:rPr lang="it-IT" sz="1800" b="1" dirty="0"/>
              <a:t>capitela</a:t>
            </a:r>
            <a:r>
              <a:rPr lang="it-IT" sz="1800" dirty="0"/>
              <a:t>.</a:t>
            </a:r>
          </a:p>
          <a:p>
            <a:pPr marL="285750" indent="-285750">
              <a:spcBef>
                <a:spcPts val="600"/>
              </a:spcBef>
              <a:buFont typeface="Arial" panose="020B0604020202020204" pitchFamily="34" charset="0"/>
              <a:buChar char="•"/>
            </a:pPr>
            <a:r>
              <a:rPr lang="it-IT" sz="1800" dirty="0"/>
              <a:t>Usatela per </a:t>
            </a:r>
            <a:r>
              <a:rPr lang="it-IT" sz="1800" b="1" dirty="0"/>
              <a:t>allenare il pensiero critico</a:t>
            </a:r>
            <a:r>
              <a:rPr lang="it-IT" sz="1800" dirty="0"/>
              <a:t>, non per evitarlo.</a:t>
            </a:r>
          </a:p>
          <a:p>
            <a:pPr marL="285750" indent="-285750">
              <a:spcBef>
                <a:spcPts val="600"/>
              </a:spcBef>
              <a:buFont typeface="Arial" panose="020B0604020202020204" pitchFamily="34" charset="0"/>
              <a:buChar char="•"/>
            </a:pPr>
            <a:r>
              <a:rPr lang="it-IT" sz="1800" dirty="0"/>
              <a:t>E ricordate: più ci mettete del vostro, più l’AI vi potenzia.</a:t>
            </a:r>
          </a:p>
          <a:p>
            <a:pPr>
              <a:spcBef>
                <a:spcPts val="600"/>
              </a:spcBef>
            </a:pPr>
            <a:r>
              <a:rPr lang="it-IT" sz="2000" dirty="0"/>
              <a:t>👉 L’AI non sostituisce la vostra intelligenza.</a:t>
            </a:r>
            <a:br>
              <a:rPr lang="it-IT" sz="2000" dirty="0"/>
            </a:br>
            <a:r>
              <a:rPr lang="it-IT" sz="2000" b="1" dirty="0"/>
              <a:t>La amplifica.</a:t>
            </a:r>
            <a:r>
              <a:rPr lang="it-IT" sz="2000" dirty="0"/>
              <a:t> Ma solo se ci mettete la vostra.</a:t>
            </a:r>
          </a:p>
        </p:txBody>
      </p:sp>
      <p:cxnSp>
        <p:nvCxnSpPr>
          <p:cNvPr id="8" name="Connettore diritto 7">
            <a:extLst>
              <a:ext uri="{FF2B5EF4-FFF2-40B4-BE49-F238E27FC236}">
                <a16:creationId xmlns:a16="http://schemas.microsoft.com/office/drawing/2014/main" id="{0005084B-0B83-BE7F-7F1D-54A19B6A8FB9}"/>
              </a:ext>
            </a:extLst>
          </p:cNvPr>
          <p:cNvCxnSpPr>
            <a:cxnSpLocks/>
          </p:cNvCxnSpPr>
          <p:nvPr/>
        </p:nvCxnSpPr>
        <p:spPr>
          <a:xfrm>
            <a:off x="6210300" y="2254668"/>
            <a:ext cx="0" cy="4384257"/>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054FF2EF-7E92-1335-E743-03B37D223314}"/>
              </a:ext>
            </a:extLst>
          </p:cNvPr>
          <p:cNvSpPr txBox="1"/>
          <p:nvPr/>
        </p:nvSpPr>
        <p:spPr>
          <a:xfrm>
            <a:off x="6350000" y="1683722"/>
            <a:ext cx="5686425" cy="5047536"/>
          </a:xfrm>
          <a:prstGeom prst="rect">
            <a:avLst/>
          </a:prstGeom>
          <a:noFill/>
        </p:spPr>
        <p:txBody>
          <a:bodyPr wrap="square">
            <a:spAutoFit/>
          </a:bodyPr>
          <a:lstStyle/>
          <a:p>
            <a:pPr algn="ctr">
              <a:spcBef>
                <a:spcPts val="600"/>
              </a:spcBef>
            </a:pPr>
            <a:r>
              <a:rPr lang="it-IT" sz="2800" u="sng" dirty="0"/>
              <a:t>🧑‍🏫 </a:t>
            </a:r>
            <a:r>
              <a:rPr lang="it-IT" sz="2800" b="1" u="sng" dirty="0"/>
              <a:t>Per i professori</a:t>
            </a:r>
            <a:endParaRPr lang="it-IT" sz="2800" b="1" u="sng" dirty="0">
              <a:effectLst>
                <a:outerShdw blurRad="38100" dist="38100" dir="2700000" algn="tl">
                  <a:srgbClr val="000000">
                    <a:alpha val="43137"/>
                  </a:srgbClr>
                </a:outerShdw>
              </a:effectLst>
            </a:endParaRPr>
          </a:p>
          <a:p>
            <a:pPr marL="285750" indent="-285750">
              <a:spcBef>
                <a:spcPts val="600"/>
              </a:spcBef>
              <a:buFont typeface="Arial" panose="020B0604020202020204" pitchFamily="34" charset="0"/>
              <a:buChar char="•"/>
            </a:pPr>
            <a:r>
              <a:rPr lang="it-IT" sz="1800" dirty="0"/>
              <a:t>Non serve mettersi sulle barricate.</a:t>
            </a:r>
          </a:p>
          <a:p>
            <a:pPr marL="285750" indent="-285750">
              <a:spcBef>
                <a:spcPts val="600"/>
              </a:spcBef>
              <a:buFont typeface="Arial" panose="020B0604020202020204" pitchFamily="34" charset="0"/>
              <a:buChar char="•"/>
            </a:pPr>
            <a:r>
              <a:rPr lang="it-IT" sz="1800" dirty="0"/>
              <a:t>L’AI non è “il trucco degli studenti per fregarvi”.</a:t>
            </a:r>
          </a:p>
          <a:p>
            <a:pPr marL="285750" indent="-285750">
              <a:spcBef>
                <a:spcPts val="600"/>
              </a:spcBef>
              <a:buFont typeface="Arial" panose="020B0604020202020204" pitchFamily="34" charset="0"/>
              <a:buChar char="•"/>
            </a:pPr>
            <a:r>
              <a:rPr lang="it-IT" sz="1800" dirty="0"/>
              <a:t>È un </a:t>
            </a:r>
            <a:r>
              <a:rPr lang="it-IT" sz="1800" b="1" dirty="0"/>
              <a:t>cambiamento epocale</a:t>
            </a:r>
            <a:r>
              <a:rPr lang="it-IT" sz="1800" dirty="0"/>
              <a:t> — una </a:t>
            </a:r>
            <a:r>
              <a:rPr lang="it-IT" sz="1800" i="1" dirty="0"/>
              <a:t>disruption</a:t>
            </a:r>
            <a:r>
              <a:rPr lang="it-IT" sz="1800" dirty="0"/>
              <a:t> come poche nella storia della scuola.</a:t>
            </a:r>
          </a:p>
          <a:p>
            <a:pPr marL="0" lvl="1">
              <a:spcBef>
                <a:spcPts val="600"/>
              </a:spcBef>
            </a:pPr>
            <a:r>
              <a:rPr lang="it-IT" sz="2000" dirty="0">
                <a:highlight>
                  <a:srgbClr val="00F8D6"/>
                </a:highlight>
              </a:rPr>
              <a:t>💡“Potete usarla per rendere le lezioni più vive, personalizzate, stimolanti?”</a:t>
            </a:r>
          </a:p>
          <a:p>
            <a:r>
              <a:rPr lang="it-IT" sz="1800" dirty="0"/>
              <a:t>Qualche idea concreta:</a:t>
            </a:r>
          </a:p>
          <a:p>
            <a:pPr marL="285750" indent="-285750">
              <a:buFont typeface="Arial" panose="020B0604020202020204" pitchFamily="34" charset="0"/>
              <a:buChar char="•"/>
            </a:pPr>
            <a:r>
              <a:rPr lang="it-IT" sz="1800" dirty="0"/>
              <a:t>Far creare agli studenti </a:t>
            </a:r>
            <a:r>
              <a:rPr lang="it-IT" sz="1800" b="1" dirty="0"/>
              <a:t>prompt intelligenti</a:t>
            </a:r>
            <a:r>
              <a:rPr lang="it-IT" sz="1800" dirty="0"/>
              <a:t> come esercizio di scrittura o ricerca.</a:t>
            </a:r>
          </a:p>
          <a:p>
            <a:pPr marL="285750" indent="-285750">
              <a:buFont typeface="Arial" panose="020B0604020202020204" pitchFamily="34" charset="0"/>
              <a:buChar char="•"/>
            </a:pPr>
            <a:r>
              <a:rPr lang="it-IT" sz="1800" dirty="0"/>
              <a:t>Usarla per </a:t>
            </a:r>
            <a:r>
              <a:rPr lang="it-IT" sz="1800" b="1" dirty="0"/>
              <a:t>spiegare un concetto difficile con esempi diversi</a:t>
            </a:r>
            <a:r>
              <a:rPr lang="it-IT" sz="1800" dirty="0"/>
              <a:t> (storia, fisica, arte).</a:t>
            </a:r>
          </a:p>
          <a:p>
            <a:pPr marL="285750" indent="-285750">
              <a:buFont typeface="Arial" panose="020B0604020202020204" pitchFamily="34" charset="0"/>
              <a:buChar char="•"/>
            </a:pPr>
            <a:r>
              <a:rPr lang="it-IT" sz="1800" dirty="0"/>
              <a:t>Chiedere agli studenti di </a:t>
            </a:r>
            <a:r>
              <a:rPr lang="it-IT" sz="1800" b="1" dirty="0"/>
              <a:t>verificare e correggere le risposte dell’AI</a:t>
            </a:r>
            <a:r>
              <a:rPr lang="it-IT" sz="1800" dirty="0"/>
              <a:t>, per allenare il pensiero critico.</a:t>
            </a:r>
          </a:p>
          <a:p>
            <a:pPr marL="285750" indent="-285750">
              <a:buFont typeface="Arial" panose="020B0604020202020204" pitchFamily="34" charset="0"/>
              <a:buChar char="•"/>
            </a:pPr>
            <a:r>
              <a:rPr lang="it-IT" sz="1800" dirty="0"/>
              <a:t>Usarla come </a:t>
            </a:r>
            <a:r>
              <a:rPr lang="it-IT" sz="1800" b="1" dirty="0"/>
              <a:t>assistente</a:t>
            </a:r>
            <a:r>
              <a:rPr lang="it-IT" sz="1800" dirty="0"/>
              <a:t>: per preparare quiz, riassunti, rubriche di valutazione.</a:t>
            </a:r>
          </a:p>
        </p:txBody>
      </p:sp>
    </p:spTree>
    <p:extLst>
      <p:ext uri="{BB962C8B-B14F-4D97-AF65-F5344CB8AC3E}">
        <p14:creationId xmlns:p14="http://schemas.microsoft.com/office/powerpoint/2010/main" val="2262101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A2762-9968-B1D3-0D3B-68EB7385C781}"/>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1081504D-ABAE-AF1F-753F-EABCE1D2ABFE}"/>
              </a:ext>
            </a:extLst>
          </p:cNvPr>
          <p:cNvSpPr>
            <a:spLocks noGrp="1"/>
          </p:cNvSpPr>
          <p:nvPr>
            <p:ph type="title"/>
          </p:nvPr>
        </p:nvSpPr>
        <p:spPr>
          <a:xfrm>
            <a:off x="599919" y="2903295"/>
            <a:ext cx="5652963" cy="1051409"/>
          </a:xfrm>
        </p:spPr>
        <p:txBody>
          <a:bodyPr>
            <a:noAutofit/>
          </a:bodyPr>
          <a:lstStyle/>
          <a:p>
            <a:r>
              <a:rPr lang="en-US" sz="3600" dirty="0">
                <a:latin typeface="Candara" panose="020E0502030303020204" pitchFamily="34" charset="0"/>
              </a:rPr>
              <a:t>I</a:t>
            </a:r>
            <a:r>
              <a:rPr lang="it-IT" sz="3600" dirty="0">
                <a:latin typeface="Candara" panose="020E0502030303020204" pitchFamily="34" charset="0"/>
              </a:rPr>
              <a:t> PRINCIPALI RISCHI CYBER</a:t>
            </a:r>
            <a:endParaRPr lang="en-IT" sz="3600" dirty="0">
              <a:latin typeface="Candara" panose="020E0502030303020204" pitchFamily="34" charset="0"/>
            </a:endParaRPr>
          </a:p>
        </p:txBody>
      </p:sp>
      <p:pic>
        <p:nvPicPr>
          <p:cNvPr id="4" name="Immagine 3" descr="Immagine che contiene testo, Carattere, logo, Blu elettrico&#10;&#10;Il contenuto generato dall'IA potrebbe non essere corretto.">
            <a:extLst>
              <a:ext uri="{FF2B5EF4-FFF2-40B4-BE49-F238E27FC236}">
                <a16:creationId xmlns:a16="http://schemas.microsoft.com/office/drawing/2014/main" id="{730538A0-00F6-E8D8-8018-1158407AF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856" y="399340"/>
            <a:ext cx="1589087" cy="401637"/>
          </a:xfrm>
          <a:prstGeom prst="rect">
            <a:avLst/>
          </a:prstGeom>
        </p:spPr>
      </p:pic>
    </p:spTree>
    <p:extLst>
      <p:ext uri="{BB962C8B-B14F-4D97-AF65-F5344CB8AC3E}">
        <p14:creationId xmlns:p14="http://schemas.microsoft.com/office/powerpoint/2010/main" val="1022179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8">
          <a:extLst>
            <a:ext uri="{FF2B5EF4-FFF2-40B4-BE49-F238E27FC236}">
              <a16:creationId xmlns:a16="http://schemas.microsoft.com/office/drawing/2014/main" id="{C01BA9C1-F9D0-9E66-E990-DEBE0146B4F6}"/>
            </a:ext>
          </a:extLst>
        </p:cNvPr>
        <p:cNvGrpSpPr/>
        <p:nvPr/>
      </p:nvGrpSpPr>
      <p:grpSpPr>
        <a:xfrm>
          <a:off x="0" y="0"/>
          <a:ext cx="0" cy="0"/>
          <a:chOff x="0" y="0"/>
          <a:chExt cx="0" cy="0"/>
        </a:xfrm>
      </p:grpSpPr>
      <p:sp>
        <p:nvSpPr>
          <p:cNvPr id="1360" name="Google Shape;1360;p126">
            <a:extLst>
              <a:ext uri="{FF2B5EF4-FFF2-40B4-BE49-F238E27FC236}">
                <a16:creationId xmlns:a16="http://schemas.microsoft.com/office/drawing/2014/main" id="{2C617FB2-1467-AAFC-FD38-FBB23E9F50AC}"/>
              </a:ext>
            </a:extLst>
          </p:cNvPr>
          <p:cNvSpPr txBox="1">
            <a:spLocks noGrp="1"/>
          </p:cNvSpPr>
          <p:nvPr>
            <p:ph type="title"/>
          </p:nvPr>
        </p:nvSpPr>
        <p:spPr>
          <a:xfrm>
            <a:off x="145204" y="180975"/>
            <a:ext cx="5672983" cy="682433"/>
          </a:xfrm>
          <a:prstGeom prst="rect">
            <a:avLst/>
          </a:prstGeom>
        </p:spPr>
        <p:txBody>
          <a:bodyPr spcFirstLastPara="1" vert="horz" wrap="square" lIns="121868" tIns="121868" rIns="121868" bIns="121868" rtlCol="0" anchor="ctr" anchorCtr="0">
            <a:noAutofit/>
          </a:bodyPr>
          <a:lstStyle/>
          <a:p>
            <a:pPr marL="0" indent="0">
              <a:spcAft>
                <a:spcPts val="1600"/>
              </a:spcAft>
              <a:buNone/>
            </a:pPr>
            <a:r>
              <a:rPr lang="it-IT" b="1">
                <a:solidFill>
                  <a:srgbClr val="0C07D7"/>
                </a:solidFill>
                <a:latin typeface="Candara" panose="020E0502030303020204" pitchFamily="34" charset="0"/>
              </a:rPr>
              <a:t>About Marco</a:t>
            </a:r>
            <a:endParaRPr lang="it-IT" sz="3600" b="1">
              <a:solidFill>
                <a:srgbClr val="0C07D7"/>
              </a:solidFill>
              <a:latin typeface="Candara" panose="020E0502030303020204" pitchFamily="34" charset="0"/>
            </a:endParaRPr>
          </a:p>
        </p:txBody>
      </p:sp>
      <p:pic>
        <p:nvPicPr>
          <p:cNvPr id="4" name="Immagine 3" descr="Immagine che contiene Viso umano, Barba umana, uomo, persona&#10;&#10;Descrizione generata automaticamente">
            <a:extLst>
              <a:ext uri="{FF2B5EF4-FFF2-40B4-BE49-F238E27FC236}">
                <a16:creationId xmlns:a16="http://schemas.microsoft.com/office/drawing/2014/main" id="{5C1BA8EC-0BFE-7CD8-A589-7E8EF97E47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5579" y="1003204"/>
            <a:ext cx="5212399" cy="4941988"/>
          </a:xfrm>
          <a:prstGeom prst="rect">
            <a:avLst/>
          </a:prstGeom>
        </p:spPr>
      </p:pic>
      <p:sp>
        <p:nvSpPr>
          <p:cNvPr id="5" name="CasellaDiTesto 4">
            <a:extLst>
              <a:ext uri="{FF2B5EF4-FFF2-40B4-BE49-F238E27FC236}">
                <a16:creationId xmlns:a16="http://schemas.microsoft.com/office/drawing/2014/main" id="{CD5C2CA4-9B85-7D6B-5A08-6DEF5F82E2AC}"/>
              </a:ext>
            </a:extLst>
          </p:cNvPr>
          <p:cNvSpPr txBox="1"/>
          <p:nvPr/>
        </p:nvSpPr>
        <p:spPr>
          <a:xfrm>
            <a:off x="101660" y="6084988"/>
            <a:ext cx="6443559" cy="461665"/>
          </a:xfrm>
          <a:prstGeom prst="rect">
            <a:avLst/>
          </a:prstGeom>
          <a:noFill/>
        </p:spPr>
        <p:txBody>
          <a:bodyPr wrap="none" rtlCol="0">
            <a:spAutoFit/>
          </a:bodyPr>
          <a:lstStyle/>
          <a:p>
            <a:r>
              <a:rPr lang="it-IT" b="1">
                <a:solidFill>
                  <a:srgbClr val="0C07D7"/>
                </a:solidFill>
              </a:rPr>
              <a:t>Marco Rotoloni, Co-Responsabile ricerca, ABI Lab</a:t>
            </a:r>
          </a:p>
        </p:txBody>
      </p:sp>
      <p:pic>
        <p:nvPicPr>
          <p:cNvPr id="6" name="Immagine 5">
            <a:extLst>
              <a:ext uri="{FF2B5EF4-FFF2-40B4-BE49-F238E27FC236}">
                <a16:creationId xmlns:a16="http://schemas.microsoft.com/office/drawing/2014/main" id="{0E03BE1E-75C8-36CA-5979-FFB9692089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0680" y="383507"/>
            <a:ext cx="2638464" cy="3519237"/>
          </a:xfrm>
          <a:prstGeom prst="rect">
            <a:avLst/>
          </a:prstGeom>
        </p:spPr>
      </p:pic>
      <p:sp>
        <p:nvSpPr>
          <p:cNvPr id="7" name="CasellaDiTesto 6">
            <a:extLst>
              <a:ext uri="{FF2B5EF4-FFF2-40B4-BE49-F238E27FC236}">
                <a16:creationId xmlns:a16="http://schemas.microsoft.com/office/drawing/2014/main" id="{F220590A-EB75-5019-A74F-FDF6745B0C70}"/>
              </a:ext>
            </a:extLst>
          </p:cNvPr>
          <p:cNvSpPr txBox="1"/>
          <p:nvPr/>
        </p:nvSpPr>
        <p:spPr>
          <a:xfrm>
            <a:off x="7572375" y="401743"/>
            <a:ext cx="1099083" cy="461665"/>
          </a:xfrm>
          <a:prstGeom prst="rect">
            <a:avLst/>
          </a:prstGeom>
          <a:noFill/>
        </p:spPr>
        <p:txBody>
          <a:bodyPr wrap="none" rtlCol="0">
            <a:spAutoFit/>
          </a:bodyPr>
          <a:lstStyle/>
          <a:p>
            <a:r>
              <a:rPr lang="it-IT" b="1"/>
              <a:t>#Travel</a:t>
            </a:r>
          </a:p>
        </p:txBody>
      </p:sp>
      <p:pic>
        <p:nvPicPr>
          <p:cNvPr id="8" name="Immagine 7">
            <a:extLst>
              <a:ext uri="{FF2B5EF4-FFF2-40B4-BE49-F238E27FC236}">
                <a16:creationId xmlns:a16="http://schemas.microsoft.com/office/drawing/2014/main" id="{B456AEF0-FD64-CCFD-8B78-73DCC2EC7E6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65121" y="1576574"/>
            <a:ext cx="1393032" cy="3514350"/>
          </a:xfrm>
          <a:prstGeom prst="rect">
            <a:avLst/>
          </a:prstGeom>
        </p:spPr>
      </p:pic>
      <p:sp>
        <p:nvSpPr>
          <p:cNvPr id="9" name="CasellaDiTesto 8">
            <a:extLst>
              <a:ext uri="{FF2B5EF4-FFF2-40B4-BE49-F238E27FC236}">
                <a16:creationId xmlns:a16="http://schemas.microsoft.com/office/drawing/2014/main" id="{F9E2BC95-05A3-4B55-44DD-84D7E70662F1}"/>
              </a:ext>
            </a:extLst>
          </p:cNvPr>
          <p:cNvSpPr txBox="1"/>
          <p:nvPr/>
        </p:nvSpPr>
        <p:spPr>
          <a:xfrm>
            <a:off x="10012095" y="4726093"/>
            <a:ext cx="1031051" cy="461665"/>
          </a:xfrm>
          <a:prstGeom prst="rect">
            <a:avLst/>
          </a:prstGeom>
          <a:noFill/>
        </p:spPr>
        <p:txBody>
          <a:bodyPr wrap="none" rtlCol="0">
            <a:spAutoFit/>
          </a:bodyPr>
          <a:lstStyle/>
          <a:p>
            <a:r>
              <a:rPr lang="it-IT" b="1"/>
              <a:t>#Sport</a:t>
            </a:r>
          </a:p>
        </p:txBody>
      </p:sp>
      <p:pic>
        <p:nvPicPr>
          <p:cNvPr id="10" name="Immagine 9">
            <a:extLst>
              <a:ext uri="{FF2B5EF4-FFF2-40B4-BE49-F238E27FC236}">
                <a16:creationId xmlns:a16="http://schemas.microsoft.com/office/drawing/2014/main" id="{006FEF39-2876-4A54-DF1D-1BCF14C218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36560" y="3944604"/>
            <a:ext cx="3250420" cy="2437146"/>
          </a:xfrm>
          <a:prstGeom prst="rect">
            <a:avLst/>
          </a:prstGeom>
        </p:spPr>
      </p:pic>
      <p:sp>
        <p:nvSpPr>
          <p:cNvPr id="12" name="CasellaDiTesto 11">
            <a:extLst>
              <a:ext uri="{FF2B5EF4-FFF2-40B4-BE49-F238E27FC236}">
                <a16:creationId xmlns:a16="http://schemas.microsoft.com/office/drawing/2014/main" id="{BAF23159-965F-31FD-BC08-805B9313300F}"/>
              </a:ext>
            </a:extLst>
          </p:cNvPr>
          <p:cNvSpPr txBox="1"/>
          <p:nvPr/>
        </p:nvSpPr>
        <p:spPr>
          <a:xfrm>
            <a:off x="8038508" y="3969812"/>
            <a:ext cx="1349472" cy="461665"/>
          </a:xfrm>
          <a:prstGeom prst="rect">
            <a:avLst/>
          </a:prstGeom>
          <a:noFill/>
        </p:spPr>
        <p:txBody>
          <a:bodyPr wrap="none" rtlCol="0">
            <a:spAutoFit/>
          </a:bodyPr>
          <a:lstStyle/>
          <a:p>
            <a:r>
              <a:rPr lang="it-IT" b="1">
                <a:solidFill>
                  <a:schemeClr val="bg1"/>
                </a:solidFill>
              </a:rPr>
              <a:t>#asRoma</a:t>
            </a:r>
          </a:p>
        </p:txBody>
      </p:sp>
    </p:spTree>
    <p:extLst>
      <p:ext uri="{BB962C8B-B14F-4D97-AF65-F5344CB8AC3E}">
        <p14:creationId xmlns:p14="http://schemas.microsoft.com/office/powerpoint/2010/main" val="199454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F0ACB-93D4-427A-A6F7-B7E60B8842B2}"/>
            </a:ext>
          </a:extLst>
        </p:cNvPr>
        <p:cNvGrpSpPr/>
        <p:nvPr/>
      </p:nvGrpSpPr>
      <p:grpSpPr>
        <a:xfrm>
          <a:off x="0" y="0"/>
          <a:ext cx="0" cy="0"/>
          <a:chOff x="0" y="0"/>
          <a:chExt cx="0" cy="0"/>
        </a:xfrm>
      </p:grpSpPr>
      <p:grpSp>
        <p:nvGrpSpPr>
          <p:cNvPr id="8" name="Gruppo 7">
            <a:extLst>
              <a:ext uri="{FF2B5EF4-FFF2-40B4-BE49-F238E27FC236}">
                <a16:creationId xmlns:a16="http://schemas.microsoft.com/office/drawing/2014/main" id="{22C3A085-D5A0-7B59-FC48-36251F298611}"/>
              </a:ext>
            </a:extLst>
          </p:cNvPr>
          <p:cNvGrpSpPr/>
          <p:nvPr/>
        </p:nvGrpSpPr>
        <p:grpSpPr>
          <a:xfrm>
            <a:off x="0" y="-24913"/>
            <a:ext cx="12188825" cy="1175287"/>
            <a:chOff x="0" y="-24913"/>
            <a:chExt cx="12188825" cy="1175287"/>
          </a:xfrm>
        </p:grpSpPr>
        <p:sp>
          <p:nvSpPr>
            <p:cNvPr id="7" name="Rettangolo 6">
              <a:extLst>
                <a:ext uri="{FF2B5EF4-FFF2-40B4-BE49-F238E27FC236}">
                  <a16:creationId xmlns:a16="http://schemas.microsoft.com/office/drawing/2014/main" id="{32123288-2B3E-68A5-E228-BF631E6D8F77}"/>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2" descr="CERTFin. Difende. Informa. Evolve. | CERTFin">
              <a:extLst>
                <a:ext uri="{FF2B5EF4-FFF2-40B4-BE49-F238E27FC236}">
                  <a16:creationId xmlns:a16="http://schemas.microsoft.com/office/drawing/2014/main" id="{A03D778C-6C60-E764-325B-84F3BD40D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7C39FADE-F3EA-2A41-1A1D-1C874D6A8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24" name="CasellaDiTesto 23">
            <a:extLst>
              <a:ext uri="{FF2B5EF4-FFF2-40B4-BE49-F238E27FC236}">
                <a16:creationId xmlns:a16="http://schemas.microsoft.com/office/drawing/2014/main" id="{CD8A8F69-9476-BAAD-931F-3AB98C04A441}"/>
              </a:ext>
            </a:extLst>
          </p:cNvPr>
          <p:cNvSpPr txBox="1"/>
          <p:nvPr/>
        </p:nvSpPr>
        <p:spPr>
          <a:xfrm>
            <a:off x="5047430" y="270342"/>
            <a:ext cx="208724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Definizioni</a:t>
            </a:r>
          </a:p>
        </p:txBody>
      </p:sp>
      <p:sp>
        <p:nvSpPr>
          <p:cNvPr id="25" name="Rettangolo 24">
            <a:extLst>
              <a:ext uri="{FF2B5EF4-FFF2-40B4-BE49-F238E27FC236}">
                <a16:creationId xmlns:a16="http://schemas.microsoft.com/office/drawing/2014/main" id="{57E76599-D379-0CEF-99FC-D3467036AB12}"/>
              </a:ext>
            </a:extLst>
          </p:cNvPr>
          <p:cNvSpPr/>
          <p:nvPr/>
        </p:nvSpPr>
        <p:spPr>
          <a:xfrm>
            <a:off x="539356" y="2077651"/>
            <a:ext cx="3409553" cy="2702698"/>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BAE82229-507F-1B9C-53F5-2A99C2EA5A0E}"/>
              </a:ext>
            </a:extLst>
          </p:cNvPr>
          <p:cNvSpPr/>
          <p:nvPr/>
        </p:nvSpPr>
        <p:spPr>
          <a:xfrm>
            <a:off x="539356" y="1725784"/>
            <a:ext cx="3409553" cy="3054565"/>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3318ED8-CFE3-48EF-F6DA-EA9955BE205B}"/>
              </a:ext>
            </a:extLst>
          </p:cNvPr>
          <p:cNvSpPr/>
          <p:nvPr/>
        </p:nvSpPr>
        <p:spPr>
          <a:xfrm>
            <a:off x="4317151" y="2090856"/>
            <a:ext cx="3409553" cy="2689494"/>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B8CA01B4-48F5-9A10-F3D9-6DAA47D704A3}"/>
              </a:ext>
            </a:extLst>
          </p:cNvPr>
          <p:cNvSpPr/>
          <p:nvPr/>
        </p:nvSpPr>
        <p:spPr>
          <a:xfrm>
            <a:off x="4317150" y="1725786"/>
            <a:ext cx="3409553" cy="3054564"/>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98569C9-ED7B-C3C5-BAF0-3EF67B30BDC7}"/>
              </a:ext>
            </a:extLst>
          </p:cNvPr>
          <p:cNvSpPr/>
          <p:nvPr/>
        </p:nvSpPr>
        <p:spPr>
          <a:xfrm>
            <a:off x="8094936" y="2077652"/>
            <a:ext cx="3552511" cy="2702698"/>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95F314EC-E330-C236-25FB-3F8135930C46}"/>
              </a:ext>
            </a:extLst>
          </p:cNvPr>
          <p:cNvSpPr/>
          <p:nvPr/>
        </p:nvSpPr>
        <p:spPr>
          <a:xfrm>
            <a:off x="8094944" y="1725784"/>
            <a:ext cx="3552503" cy="3054565"/>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a:extLst>
              <a:ext uri="{FF2B5EF4-FFF2-40B4-BE49-F238E27FC236}">
                <a16:creationId xmlns:a16="http://schemas.microsoft.com/office/drawing/2014/main" id="{3BE89FC3-27B3-9948-9D2C-B85C2107958E}"/>
              </a:ext>
            </a:extLst>
          </p:cNvPr>
          <p:cNvSpPr txBox="1"/>
          <p:nvPr/>
        </p:nvSpPr>
        <p:spPr>
          <a:xfrm>
            <a:off x="1864590" y="1707973"/>
            <a:ext cx="945222" cy="400110"/>
          </a:xfrm>
          <a:prstGeom prst="rect">
            <a:avLst/>
          </a:prstGeom>
          <a:noFill/>
        </p:spPr>
        <p:txBody>
          <a:bodyPr wrap="square" rtlCol="0">
            <a:spAutoFit/>
          </a:bodyPr>
          <a:lstStyle/>
          <a:p>
            <a:r>
              <a:rPr lang="en-US" sz="2000" b="1" dirty="0">
                <a:solidFill>
                  <a:srgbClr val="0C06B7"/>
                </a:solidFill>
                <a:latin typeface="Candara" panose="020E0502030303020204" pitchFamily="34" charset="0"/>
              </a:rPr>
              <a:t>Truffa</a:t>
            </a:r>
            <a:endParaRPr lang="it-IT" sz="2000" b="1" dirty="0">
              <a:solidFill>
                <a:srgbClr val="0C06B7"/>
              </a:solidFill>
              <a:latin typeface="Candara" panose="020E0502030303020204" pitchFamily="34" charset="0"/>
            </a:endParaRPr>
          </a:p>
        </p:txBody>
      </p:sp>
      <p:sp>
        <p:nvSpPr>
          <p:cNvPr id="32" name="CasellaDiTesto 31">
            <a:extLst>
              <a:ext uri="{FF2B5EF4-FFF2-40B4-BE49-F238E27FC236}">
                <a16:creationId xmlns:a16="http://schemas.microsoft.com/office/drawing/2014/main" id="{78AC0422-BE4C-C300-4001-5EA263E3D009}"/>
              </a:ext>
            </a:extLst>
          </p:cNvPr>
          <p:cNvSpPr txBox="1"/>
          <p:nvPr/>
        </p:nvSpPr>
        <p:spPr>
          <a:xfrm>
            <a:off x="5690100" y="1725784"/>
            <a:ext cx="840631" cy="400110"/>
          </a:xfrm>
          <a:prstGeom prst="rect">
            <a:avLst/>
          </a:prstGeom>
          <a:noFill/>
        </p:spPr>
        <p:txBody>
          <a:bodyPr wrap="square" rtlCol="0">
            <a:spAutoFit/>
          </a:bodyPr>
          <a:lstStyle/>
          <a:p>
            <a:r>
              <a:rPr lang="en-US" sz="2000" b="1" dirty="0">
                <a:solidFill>
                  <a:srgbClr val="0C06B7"/>
                </a:solidFill>
                <a:latin typeface="Candara" panose="020E0502030303020204" pitchFamily="34" charset="0"/>
              </a:rPr>
              <a:t>Frode</a:t>
            </a:r>
            <a:endParaRPr lang="it-IT" sz="2000" b="1" dirty="0">
              <a:solidFill>
                <a:srgbClr val="0C06B7"/>
              </a:solidFill>
              <a:latin typeface="Candara" panose="020E0502030303020204" pitchFamily="34" charset="0"/>
            </a:endParaRPr>
          </a:p>
        </p:txBody>
      </p:sp>
      <p:sp>
        <p:nvSpPr>
          <p:cNvPr id="33" name="CasellaDiTesto 32">
            <a:extLst>
              <a:ext uri="{FF2B5EF4-FFF2-40B4-BE49-F238E27FC236}">
                <a16:creationId xmlns:a16="http://schemas.microsoft.com/office/drawing/2014/main" id="{3710500E-AC79-A7D8-3A70-B4A100C14DA7}"/>
              </a:ext>
            </a:extLst>
          </p:cNvPr>
          <p:cNvSpPr txBox="1"/>
          <p:nvPr/>
        </p:nvSpPr>
        <p:spPr>
          <a:xfrm>
            <a:off x="8335534" y="1696968"/>
            <a:ext cx="3168955" cy="400110"/>
          </a:xfrm>
          <a:prstGeom prst="rect">
            <a:avLst/>
          </a:prstGeom>
          <a:noFill/>
        </p:spPr>
        <p:txBody>
          <a:bodyPr wrap="square" rtlCol="0">
            <a:spAutoFit/>
          </a:bodyPr>
          <a:lstStyle/>
          <a:p>
            <a:pPr algn="ctr"/>
            <a:r>
              <a:rPr lang="en-US" sz="2000" b="1" dirty="0" err="1">
                <a:solidFill>
                  <a:srgbClr val="0C06B7"/>
                </a:solidFill>
                <a:latin typeface="Candara" panose="020E0502030303020204" pitchFamily="34" charset="0"/>
              </a:rPr>
              <a:t>Incidente</a:t>
            </a:r>
            <a:r>
              <a:rPr lang="en-US" sz="2000" b="1" dirty="0">
                <a:solidFill>
                  <a:srgbClr val="0C06B7"/>
                </a:solidFill>
                <a:latin typeface="Candara" panose="020E0502030303020204" pitchFamily="34" charset="0"/>
              </a:rPr>
              <a:t> </a:t>
            </a:r>
            <a:r>
              <a:rPr lang="en-US" sz="2000" b="1" dirty="0" err="1">
                <a:solidFill>
                  <a:srgbClr val="0C06B7"/>
                </a:solidFill>
                <a:latin typeface="Candara" panose="020E0502030303020204" pitchFamily="34" charset="0"/>
              </a:rPr>
              <a:t>Informatico</a:t>
            </a:r>
            <a:endParaRPr lang="it-IT" sz="2000" b="1" dirty="0">
              <a:solidFill>
                <a:srgbClr val="0C06B7"/>
              </a:solidFill>
              <a:latin typeface="Candara" panose="020E0502030303020204" pitchFamily="34" charset="0"/>
            </a:endParaRPr>
          </a:p>
        </p:txBody>
      </p:sp>
      <p:sp>
        <p:nvSpPr>
          <p:cNvPr id="34" name="CasellaDiTesto 33">
            <a:extLst>
              <a:ext uri="{FF2B5EF4-FFF2-40B4-BE49-F238E27FC236}">
                <a16:creationId xmlns:a16="http://schemas.microsoft.com/office/drawing/2014/main" id="{D6AEC978-A6F1-B319-C5AD-2506ED875C6D}"/>
              </a:ext>
            </a:extLst>
          </p:cNvPr>
          <p:cNvSpPr txBox="1"/>
          <p:nvPr/>
        </p:nvSpPr>
        <p:spPr>
          <a:xfrm>
            <a:off x="631641" y="2262450"/>
            <a:ext cx="3224981" cy="2462213"/>
          </a:xfrm>
          <a:prstGeom prst="rect">
            <a:avLst/>
          </a:prstGeom>
          <a:noFill/>
        </p:spPr>
        <p:txBody>
          <a:bodyPr wrap="square" rtlCol="0">
            <a:spAutoFit/>
          </a:bodyPr>
          <a:lstStyle/>
          <a:p>
            <a:r>
              <a:rPr lang="it-IT" sz="2200" dirty="0">
                <a:solidFill>
                  <a:schemeClr val="bg1"/>
                </a:solidFill>
              </a:rPr>
              <a:t>Una truffa è un </a:t>
            </a:r>
            <a:r>
              <a:rPr lang="it-IT" sz="2200" b="1" dirty="0">
                <a:solidFill>
                  <a:schemeClr val="bg1"/>
                </a:solidFill>
              </a:rPr>
              <a:t>raggiro</a:t>
            </a:r>
            <a:r>
              <a:rPr lang="it-IT" sz="2200" dirty="0">
                <a:solidFill>
                  <a:schemeClr val="bg1"/>
                </a:solidFill>
              </a:rPr>
              <a:t> intenzionale, messo in atto con inganno o artifici, per indurre qualcuno in errore e ottenere un vantaggio ingiusto a suo danno.</a:t>
            </a:r>
            <a:endParaRPr lang="it-IT" sz="2200" dirty="0">
              <a:solidFill>
                <a:schemeClr val="bg1"/>
              </a:solidFill>
              <a:latin typeface="Candara" panose="020E0502030303020204" pitchFamily="34" charset="0"/>
            </a:endParaRPr>
          </a:p>
        </p:txBody>
      </p:sp>
      <p:sp>
        <p:nvSpPr>
          <p:cNvPr id="35" name="CasellaDiTesto 34">
            <a:extLst>
              <a:ext uri="{FF2B5EF4-FFF2-40B4-BE49-F238E27FC236}">
                <a16:creationId xmlns:a16="http://schemas.microsoft.com/office/drawing/2014/main" id="{AFE1A559-FDCB-9B8F-FCCB-C4C4CD41DB24}"/>
              </a:ext>
            </a:extLst>
          </p:cNvPr>
          <p:cNvSpPr txBox="1"/>
          <p:nvPr/>
        </p:nvSpPr>
        <p:spPr>
          <a:xfrm>
            <a:off x="4409434" y="2262450"/>
            <a:ext cx="3224981" cy="2354491"/>
          </a:xfrm>
          <a:prstGeom prst="rect">
            <a:avLst/>
          </a:prstGeom>
          <a:noFill/>
        </p:spPr>
        <p:txBody>
          <a:bodyPr wrap="square" rtlCol="0">
            <a:spAutoFit/>
          </a:bodyPr>
          <a:lstStyle/>
          <a:p>
            <a:r>
              <a:rPr lang="it-IT" sz="2100" dirty="0">
                <a:solidFill>
                  <a:schemeClr val="bg1"/>
                </a:solidFill>
              </a:rPr>
              <a:t>Una frode prevede una </a:t>
            </a:r>
            <a:r>
              <a:rPr lang="it-IT" sz="2100" b="1" dirty="0">
                <a:solidFill>
                  <a:schemeClr val="bg1"/>
                </a:solidFill>
              </a:rPr>
              <a:t>compromissione</a:t>
            </a:r>
            <a:r>
              <a:rPr lang="it-IT" sz="2100" dirty="0">
                <a:solidFill>
                  <a:schemeClr val="bg1"/>
                </a:solidFill>
              </a:rPr>
              <a:t> dolosa di processi, sistemi o informazioni, volta a ottenere un beneficio illecito o arrecare danno a persone o organizzazioni.</a:t>
            </a:r>
            <a:endParaRPr lang="it-IT" sz="2100" dirty="0">
              <a:solidFill>
                <a:schemeClr val="bg1"/>
              </a:solidFill>
              <a:latin typeface="Candara" panose="020E0502030303020204" pitchFamily="34" charset="0"/>
            </a:endParaRPr>
          </a:p>
        </p:txBody>
      </p:sp>
      <p:sp>
        <p:nvSpPr>
          <p:cNvPr id="36" name="CasellaDiTesto 35">
            <a:extLst>
              <a:ext uri="{FF2B5EF4-FFF2-40B4-BE49-F238E27FC236}">
                <a16:creationId xmlns:a16="http://schemas.microsoft.com/office/drawing/2014/main" id="{660D694D-C15A-569E-C1AB-1A408E964184}"/>
              </a:ext>
            </a:extLst>
          </p:cNvPr>
          <p:cNvSpPr txBox="1"/>
          <p:nvPr/>
        </p:nvSpPr>
        <p:spPr>
          <a:xfrm>
            <a:off x="8210635" y="2170118"/>
            <a:ext cx="3409553" cy="2554545"/>
          </a:xfrm>
          <a:prstGeom prst="rect">
            <a:avLst/>
          </a:prstGeom>
          <a:noFill/>
        </p:spPr>
        <p:txBody>
          <a:bodyPr wrap="square" rtlCol="0">
            <a:spAutoFit/>
          </a:bodyPr>
          <a:lstStyle/>
          <a:p>
            <a:r>
              <a:rPr lang="it-IT" sz="2000" dirty="0">
                <a:solidFill>
                  <a:schemeClr val="bg1"/>
                </a:solidFill>
              </a:rPr>
              <a:t>“Un evento singolo o una serie di eventi non pianificati, con impatto sulla sicurezza delle reti e dei sistemi informativi, che compromette la riservatezza, l’integrità o la disponibilità delle informazioni trattate o dei servizi erogati.”</a:t>
            </a:r>
            <a:endParaRPr lang="it-IT" sz="2000" dirty="0">
              <a:solidFill>
                <a:schemeClr val="bg1"/>
              </a:solidFill>
              <a:latin typeface="Candara" panose="020E0502030303020204" pitchFamily="34" charset="0"/>
            </a:endParaRPr>
          </a:p>
        </p:txBody>
      </p:sp>
      <p:sp>
        <p:nvSpPr>
          <p:cNvPr id="4" name="Rettangolo 3">
            <a:extLst>
              <a:ext uri="{FF2B5EF4-FFF2-40B4-BE49-F238E27FC236}">
                <a16:creationId xmlns:a16="http://schemas.microsoft.com/office/drawing/2014/main" id="{B3AA6A11-16E7-C704-0C0B-AC56D5A9C576}"/>
              </a:ext>
            </a:extLst>
          </p:cNvPr>
          <p:cNvSpPr/>
          <p:nvPr/>
        </p:nvSpPr>
        <p:spPr>
          <a:xfrm>
            <a:off x="532628" y="5044046"/>
            <a:ext cx="3409553" cy="1021052"/>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600" b="1" i="1" dirty="0">
                <a:latin typeface="Candara" panose="020E0502030303020204" pitchFamily="34" charset="0"/>
              </a:rPr>
              <a:t>Esempio</a:t>
            </a:r>
            <a:r>
              <a:rPr lang="it-IT" sz="1600" i="1" dirty="0">
                <a:latin typeface="Candara" panose="020E0502030303020204" pitchFamily="34" charset="0"/>
              </a:rPr>
              <a:t>: un msg costruito in modo che sembri provenire da un familiare in difficoltà bisognoso di denaro</a:t>
            </a:r>
          </a:p>
        </p:txBody>
      </p:sp>
      <p:sp>
        <p:nvSpPr>
          <p:cNvPr id="5" name="Rettangolo 4">
            <a:extLst>
              <a:ext uri="{FF2B5EF4-FFF2-40B4-BE49-F238E27FC236}">
                <a16:creationId xmlns:a16="http://schemas.microsoft.com/office/drawing/2014/main" id="{F70204B4-6DD9-0AC3-D542-E4752895439C}"/>
              </a:ext>
            </a:extLst>
          </p:cNvPr>
          <p:cNvSpPr/>
          <p:nvPr/>
        </p:nvSpPr>
        <p:spPr>
          <a:xfrm>
            <a:off x="4310419" y="5061274"/>
            <a:ext cx="3409553" cy="1021052"/>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600" b="1" i="1" dirty="0">
                <a:latin typeface="Candara" panose="020E0502030303020204" pitchFamily="34" charset="0"/>
              </a:rPr>
              <a:t>Esempio: </a:t>
            </a:r>
            <a:r>
              <a:rPr lang="it-IT" sz="1600" i="1" dirty="0">
                <a:latin typeface="Candara" panose="020E0502030303020204" pitchFamily="34" charset="0"/>
              </a:rPr>
              <a:t>creare un sito web fake che imita quello di un’azienda nota al fine di sottrarre i dati della carta di credito</a:t>
            </a:r>
          </a:p>
        </p:txBody>
      </p:sp>
      <p:sp>
        <p:nvSpPr>
          <p:cNvPr id="6" name="Rettangolo 5">
            <a:extLst>
              <a:ext uri="{FF2B5EF4-FFF2-40B4-BE49-F238E27FC236}">
                <a16:creationId xmlns:a16="http://schemas.microsoft.com/office/drawing/2014/main" id="{5FDE23B2-A6D9-0788-23E5-32BC79E90E9C}"/>
              </a:ext>
            </a:extLst>
          </p:cNvPr>
          <p:cNvSpPr/>
          <p:nvPr/>
        </p:nvSpPr>
        <p:spPr>
          <a:xfrm>
            <a:off x="8094936" y="5061274"/>
            <a:ext cx="3552503" cy="1021052"/>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600" b="1" i="1" dirty="0">
                <a:solidFill>
                  <a:schemeClr val="bg1"/>
                </a:solidFill>
                <a:latin typeface="Candara" panose="020E0502030303020204" pitchFamily="34" charset="0"/>
              </a:rPr>
              <a:t>Esempio</a:t>
            </a:r>
            <a:r>
              <a:rPr lang="it-IT" sz="1600" i="1" dirty="0">
                <a:solidFill>
                  <a:schemeClr val="bg1"/>
                </a:solidFill>
                <a:latin typeface="Candara" panose="020E0502030303020204" pitchFamily="34" charset="0"/>
              </a:rPr>
              <a:t>: l’installazione di un malware che consente di esfiltrare le credenziali di accesso di un utente.</a:t>
            </a:r>
          </a:p>
        </p:txBody>
      </p:sp>
    </p:spTree>
    <p:extLst>
      <p:ext uri="{BB962C8B-B14F-4D97-AF65-F5344CB8AC3E}">
        <p14:creationId xmlns:p14="http://schemas.microsoft.com/office/powerpoint/2010/main" val="1470993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E37C8-D888-3F25-9A6A-95F7EBE0A3B9}"/>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EB109992-BF8D-5F5F-2875-808AA2830AA3}"/>
              </a:ext>
            </a:extLst>
          </p:cNvPr>
          <p:cNvPicPr>
            <a:picLocks noChangeAspect="1"/>
          </p:cNvPicPr>
          <p:nvPr/>
        </p:nvPicPr>
        <p:blipFill>
          <a:blip r:embed="rId2"/>
          <a:stretch>
            <a:fillRect/>
          </a:stretch>
        </p:blipFill>
        <p:spPr>
          <a:xfrm>
            <a:off x="440239" y="484632"/>
            <a:ext cx="11308347" cy="5888736"/>
          </a:xfrm>
          <a:prstGeom prst="rect">
            <a:avLst/>
          </a:prstGeom>
        </p:spPr>
      </p:pic>
    </p:spTree>
    <p:extLst>
      <p:ext uri="{BB962C8B-B14F-4D97-AF65-F5344CB8AC3E}">
        <p14:creationId xmlns:p14="http://schemas.microsoft.com/office/powerpoint/2010/main" val="3944605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0B4B0-60FF-CD4B-101B-AE5CE524DA98}"/>
            </a:ext>
          </a:extLst>
        </p:cNvPr>
        <p:cNvGrpSpPr/>
        <p:nvPr/>
      </p:nvGrpSpPr>
      <p:grpSpPr>
        <a:xfrm>
          <a:off x="0" y="0"/>
          <a:ext cx="0" cy="0"/>
          <a:chOff x="0" y="0"/>
          <a:chExt cx="0" cy="0"/>
        </a:xfrm>
      </p:grpSpPr>
      <p:grpSp>
        <p:nvGrpSpPr>
          <p:cNvPr id="8" name="Gruppo 7">
            <a:extLst>
              <a:ext uri="{FF2B5EF4-FFF2-40B4-BE49-F238E27FC236}">
                <a16:creationId xmlns:a16="http://schemas.microsoft.com/office/drawing/2014/main" id="{8F1D4C89-85A8-09B8-7CDC-84BFEF15E2E1}"/>
              </a:ext>
            </a:extLst>
          </p:cNvPr>
          <p:cNvGrpSpPr/>
          <p:nvPr/>
        </p:nvGrpSpPr>
        <p:grpSpPr>
          <a:xfrm>
            <a:off x="0" y="-24913"/>
            <a:ext cx="12188825" cy="1175287"/>
            <a:chOff x="0" y="-24913"/>
            <a:chExt cx="12188825" cy="1175287"/>
          </a:xfrm>
        </p:grpSpPr>
        <p:sp>
          <p:nvSpPr>
            <p:cNvPr id="7" name="Rettangolo 6">
              <a:extLst>
                <a:ext uri="{FF2B5EF4-FFF2-40B4-BE49-F238E27FC236}">
                  <a16:creationId xmlns:a16="http://schemas.microsoft.com/office/drawing/2014/main" id="{4FF412EE-D0F0-98FB-28E6-4C9887CC4826}"/>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2" descr="CERTFin. Difende. Informa. Evolve. | CERTFin">
              <a:extLst>
                <a:ext uri="{FF2B5EF4-FFF2-40B4-BE49-F238E27FC236}">
                  <a16:creationId xmlns:a16="http://schemas.microsoft.com/office/drawing/2014/main" id="{C2DDFB8A-F548-D394-792F-1E51BBA13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3555D4C0-08BD-FDF1-10BD-4A52929F8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24" name="CasellaDiTesto 23">
            <a:extLst>
              <a:ext uri="{FF2B5EF4-FFF2-40B4-BE49-F238E27FC236}">
                <a16:creationId xmlns:a16="http://schemas.microsoft.com/office/drawing/2014/main" id="{4A99FE20-0949-4909-B5CD-D9AC73FC7F8F}"/>
              </a:ext>
            </a:extLst>
          </p:cNvPr>
          <p:cNvSpPr txBox="1"/>
          <p:nvPr/>
        </p:nvSpPr>
        <p:spPr>
          <a:xfrm>
            <a:off x="4212643" y="270342"/>
            <a:ext cx="3763537" cy="584775"/>
          </a:xfrm>
          <a:prstGeom prst="rect">
            <a:avLst/>
          </a:prstGeom>
          <a:noFill/>
        </p:spPr>
        <p:txBody>
          <a:bodyPr wrap="square" rtlCol="0">
            <a:spAutoFit/>
          </a:bodyPr>
          <a:lstStyle/>
          <a:p>
            <a:pPr algn="ctr"/>
            <a:r>
              <a:rPr lang="it-IT" sz="3200" b="1" dirty="0">
                <a:solidFill>
                  <a:schemeClr val="bg1"/>
                </a:solidFill>
                <a:latin typeface="Candara" panose="020E0502030303020204" pitchFamily="34" charset="0"/>
              </a:rPr>
              <a:t>Quiz 1</a:t>
            </a:r>
          </a:p>
        </p:txBody>
      </p:sp>
      <p:grpSp>
        <p:nvGrpSpPr>
          <p:cNvPr id="27" name="Gruppo 26">
            <a:extLst>
              <a:ext uri="{FF2B5EF4-FFF2-40B4-BE49-F238E27FC236}">
                <a16:creationId xmlns:a16="http://schemas.microsoft.com/office/drawing/2014/main" id="{16CA32E1-397C-6780-C54B-7F6F2AA09DFC}"/>
              </a:ext>
            </a:extLst>
          </p:cNvPr>
          <p:cNvGrpSpPr/>
          <p:nvPr/>
        </p:nvGrpSpPr>
        <p:grpSpPr>
          <a:xfrm>
            <a:off x="5787201" y="1947672"/>
            <a:ext cx="6100679" cy="3659450"/>
            <a:chOff x="6225988" y="2128314"/>
            <a:chExt cx="5350996" cy="3095869"/>
          </a:xfrm>
        </p:grpSpPr>
        <p:sp>
          <p:nvSpPr>
            <p:cNvPr id="25" name="Rettangolo 24">
              <a:extLst>
                <a:ext uri="{FF2B5EF4-FFF2-40B4-BE49-F238E27FC236}">
                  <a16:creationId xmlns:a16="http://schemas.microsoft.com/office/drawing/2014/main" id="{7C5995BC-7863-5DDD-EF46-8472441EF407}"/>
                </a:ext>
              </a:extLst>
            </p:cNvPr>
            <p:cNvSpPr/>
            <p:nvPr/>
          </p:nvSpPr>
          <p:spPr>
            <a:xfrm>
              <a:off x="6225988" y="2128314"/>
              <a:ext cx="5350996" cy="3095869"/>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C99CFE22-C17A-B308-C31C-F7852BBF1901}"/>
                </a:ext>
              </a:extLst>
            </p:cNvPr>
            <p:cNvSpPr txBox="1"/>
            <p:nvPr/>
          </p:nvSpPr>
          <p:spPr>
            <a:xfrm>
              <a:off x="6450759" y="2128314"/>
              <a:ext cx="4901453" cy="2942258"/>
            </a:xfrm>
            <a:prstGeom prst="rect">
              <a:avLst/>
            </a:prstGeom>
            <a:noFill/>
            <a:ln>
              <a:solidFill>
                <a:srgbClr val="0C06B7"/>
              </a:solidFill>
            </a:ln>
          </p:spPr>
          <p:txBody>
            <a:bodyPr wrap="square" rtlCol="0">
              <a:spAutoFit/>
            </a:bodyPr>
            <a:lstStyle/>
            <a:p>
              <a:r>
                <a:rPr lang="it-IT" sz="2000">
                  <a:solidFill>
                    <a:schemeClr val="bg1"/>
                  </a:solidFill>
                  <a:latin typeface="Candara" panose="020E0502030303020204" pitchFamily="34" charset="0"/>
                </a:rPr>
                <a:t>Ricevi un messaggio vocale da un amico ma da un nuovo numero che ti chiede con urgenza di inviare denaro. Sembra proprio la sua voce. Cosa fai?</a:t>
              </a:r>
            </a:p>
            <a:p>
              <a:endParaRPr lang="it-IT" sz="2000">
                <a:solidFill>
                  <a:schemeClr val="bg1"/>
                </a:solidFill>
                <a:latin typeface="Candara" panose="020E0502030303020204" pitchFamily="34" charset="0"/>
              </a:endParaRPr>
            </a:p>
            <a:p>
              <a:pPr marL="457200" indent="-457200">
                <a:buFont typeface="+mj-lt"/>
                <a:buAutoNum type="arabicPeriod"/>
              </a:pPr>
              <a:r>
                <a:rPr lang="it-IT" sz="2000">
                  <a:solidFill>
                    <a:schemeClr val="bg1"/>
                  </a:solidFill>
                  <a:latin typeface="Candara" panose="020E0502030303020204" pitchFamily="34" charset="0"/>
                </a:rPr>
                <a:t>Eseguo subito la richiesta: sembra autentico.</a:t>
              </a:r>
            </a:p>
            <a:p>
              <a:pPr marL="457200" indent="-457200">
                <a:buFont typeface="+mj-lt"/>
                <a:buAutoNum type="arabicPeriod"/>
              </a:pPr>
              <a:r>
                <a:rPr lang="it-IT" sz="2000">
                  <a:solidFill>
                    <a:schemeClr val="bg1"/>
                  </a:solidFill>
                  <a:latin typeface="Candara" panose="020E0502030303020204" pitchFamily="34" charset="0"/>
                </a:rPr>
                <a:t>Rispondo al messaggio per chiedere conferma.</a:t>
              </a:r>
            </a:p>
            <a:p>
              <a:pPr marL="457200" indent="-457200">
                <a:buFont typeface="+mj-lt"/>
                <a:buAutoNum type="arabicPeriod"/>
              </a:pPr>
              <a:r>
                <a:rPr lang="it-IT" sz="2000">
                  <a:solidFill>
                    <a:schemeClr val="bg1"/>
                  </a:solidFill>
                  <a:latin typeface="Candara" panose="020E0502030303020204" pitchFamily="34" charset="0"/>
                </a:rPr>
                <a:t>Verifico la richiesta contattando la persona tramite un altro canale.</a:t>
              </a:r>
            </a:p>
            <a:p>
              <a:pPr marL="457200" indent="-457200">
                <a:buFont typeface="+mj-lt"/>
                <a:buAutoNum type="arabicPeriod"/>
              </a:pPr>
              <a:r>
                <a:rPr lang="it-IT" sz="2000">
                  <a:solidFill>
                    <a:schemeClr val="bg1"/>
                  </a:solidFill>
                  <a:latin typeface="Candara" panose="020E0502030303020204" pitchFamily="34" charset="0"/>
                </a:rPr>
                <a:t>Condivido il video con amici per chiedere pareri</a:t>
              </a:r>
            </a:p>
          </p:txBody>
        </p:sp>
      </p:grpSp>
      <p:pic>
        <p:nvPicPr>
          <p:cNvPr id="5" name="Immagine 4" descr="Immagine che contiene testo, Carattere, schermata, bianco&#10;&#10;Il contenuto generato dall'IA potrebbe non essere corretto.">
            <a:extLst>
              <a:ext uri="{FF2B5EF4-FFF2-40B4-BE49-F238E27FC236}">
                <a16:creationId xmlns:a16="http://schemas.microsoft.com/office/drawing/2014/main" id="{8BD00464-A034-3682-A78A-29BD5D692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20" y="2406502"/>
            <a:ext cx="4533685" cy="3214254"/>
          </a:xfrm>
          <a:prstGeom prst="rect">
            <a:avLst/>
          </a:prstGeom>
        </p:spPr>
      </p:pic>
    </p:spTree>
    <p:extLst>
      <p:ext uri="{BB962C8B-B14F-4D97-AF65-F5344CB8AC3E}">
        <p14:creationId xmlns:p14="http://schemas.microsoft.com/office/powerpoint/2010/main" val="125132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0B241-05ED-0E4D-FA92-97E9DFD2582A}"/>
            </a:ext>
          </a:extLst>
        </p:cNvPr>
        <p:cNvGrpSpPr/>
        <p:nvPr/>
      </p:nvGrpSpPr>
      <p:grpSpPr>
        <a:xfrm>
          <a:off x="0" y="0"/>
          <a:ext cx="0" cy="0"/>
          <a:chOff x="0" y="0"/>
          <a:chExt cx="0" cy="0"/>
        </a:xfrm>
      </p:grpSpPr>
      <p:grpSp>
        <p:nvGrpSpPr>
          <p:cNvPr id="8" name="Gruppo 7">
            <a:extLst>
              <a:ext uri="{FF2B5EF4-FFF2-40B4-BE49-F238E27FC236}">
                <a16:creationId xmlns:a16="http://schemas.microsoft.com/office/drawing/2014/main" id="{AA07B0F7-9B9B-E0AD-C27C-13732078E097}"/>
              </a:ext>
            </a:extLst>
          </p:cNvPr>
          <p:cNvGrpSpPr/>
          <p:nvPr/>
        </p:nvGrpSpPr>
        <p:grpSpPr>
          <a:xfrm>
            <a:off x="0" y="-24913"/>
            <a:ext cx="12188825" cy="1175287"/>
            <a:chOff x="0" y="-24913"/>
            <a:chExt cx="12188825" cy="1175287"/>
          </a:xfrm>
        </p:grpSpPr>
        <p:sp>
          <p:nvSpPr>
            <p:cNvPr id="7" name="Rettangolo 6">
              <a:extLst>
                <a:ext uri="{FF2B5EF4-FFF2-40B4-BE49-F238E27FC236}">
                  <a16:creationId xmlns:a16="http://schemas.microsoft.com/office/drawing/2014/main" id="{6EAC4C76-5213-BA84-E3B0-2538C2511946}"/>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2" descr="CERTFin. Difende. Informa. Evolve. | CERTFin">
              <a:extLst>
                <a:ext uri="{FF2B5EF4-FFF2-40B4-BE49-F238E27FC236}">
                  <a16:creationId xmlns:a16="http://schemas.microsoft.com/office/drawing/2014/main" id="{7699010C-B03D-2657-686B-316C144DC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5A9A8618-1BBC-D6F7-81B0-7B5ACD8BD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24" name="CasellaDiTesto 23">
            <a:extLst>
              <a:ext uri="{FF2B5EF4-FFF2-40B4-BE49-F238E27FC236}">
                <a16:creationId xmlns:a16="http://schemas.microsoft.com/office/drawing/2014/main" id="{9D7F394A-C4CF-4D9D-9FA2-4D8AC144552D}"/>
              </a:ext>
            </a:extLst>
          </p:cNvPr>
          <p:cNvSpPr txBox="1"/>
          <p:nvPr/>
        </p:nvSpPr>
        <p:spPr>
          <a:xfrm>
            <a:off x="4212643" y="270342"/>
            <a:ext cx="3763537" cy="584775"/>
          </a:xfrm>
          <a:prstGeom prst="rect">
            <a:avLst/>
          </a:prstGeom>
          <a:noFill/>
        </p:spPr>
        <p:txBody>
          <a:bodyPr wrap="square" rtlCol="0">
            <a:spAutoFit/>
          </a:bodyPr>
          <a:lstStyle/>
          <a:p>
            <a:pPr algn="ctr"/>
            <a:r>
              <a:rPr lang="it-IT" sz="3200" b="1" dirty="0">
                <a:solidFill>
                  <a:schemeClr val="bg1"/>
                </a:solidFill>
                <a:latin typeface="Candara" panose="020E0502030303020204" pitchFamily="34" charset="0"/>
              </a:rPr>
              <a:t>Quiz 2</a:t>
            </a:r>
          </a:p>
        </p:txBody>
      </p:sp>
      <p:sp>
        <p:nvSpPr>
          <p:cNvPr id="26" name="CasellaDiTesto 25">
            <a:extLst>
              <a:ext uri="{FF2B5EF4-FFF2-40B4-BE49-F238E27FC236}">
                <a16:creationId xmlns:a16="http://schemas.microsoft.com/office/drawing/2014/main" id="{507E95CF-83E0-83A6-F85A-632BBF4EA7F8}"/>
              </a:ext>
            </a:extLst>
          </p:cNvPr>
          <p:cNvSpPr txBox="1"/>
          <p:nvPr/>
        </p:nvSpPr>
        <p:spPr>
          <a:xfrm>
            <a:off x="1654659" y="2240691"/>
            <a:ext cx="8879504" cy="2554545"/>
          </a:xfrm>
          <a:prstGeom prst="rect">
            <a:avLst/>
          </a:prstGeom>
          <a:noFill/>
          <a:ln>
            <a:solidFill>
              <a:srgbClr val="0C06B7"/>
            </a:solidFill>
          </a:ln>
        </p:spPr>
        <p:txBody>
          <a:bodyPr wrap="square" rtlCol="0">
            <a:spAutoFit/>
          </a:bodyPr>
          <a:lstStyle/>
          <a:p>
            <a:r>
              <a:rPr lang="it-IT" sz="2000" dirty="0">
                <a:solidFill>
                  <a:srgbClr val="002060"/>
                </a:solidFill>
                <a:latin typeface="Candara" panose="020E0502030303020204" pitchFamily="34" charset="0"/>
              </a:rPr>
              <a:t>A quale tipo di attacco informatico si riferisce il precedente scenario del messaggio vocale falso che chiede un pagamento urgente?</a:t>
            </a:r>
          </a:p>
          <a:p>
            <a:endParaRPr lang="it-IT" sz="2000" dirty="0">
              <a:solidFill>
                <a:srgbClr val="002060"/>
              </a:solidFill>
              <a:latin typeface="Candara" panose="020E0502030303020204" pitchFamily="34" charset="0"/>
            </a:endParaRPr>
          </a:p>
          <a:p>
            <a:pPr marL="457200" indent="-457200">
              <a:buFont typeface="+mj-lt"/>
              <a:buAutoNum type="arabicPeriod"/>
            </a:pPr>
            <a:r>
              <a:rPr lang="it-IT" sz="2000" dirty="0">
                <a:solidFill>
                  <a:srgbClr val="002060"/>
                </a:solidFill>
                <a:latin typeface="Candara" panose="020E0502030303020204" pitchFamily="34" charset="0"/>
              </a:rPr>
              <a:t>Phishing</a:t>
            </a:r>
          </a:p>
          <a:p>
            <a:pPr marL="457200" indent="-457200">
              <a:buFont typeface="+mj-lt"/>
              <a:buAutoNum type="arabicPeriod"/>
            </a:pPr>
            <a:r>
              <a:rPr lang="it-IT" sz="2000" dirty="0">
                <a:solidFill>
                  <a:srgbClr val="002060"/>
                </a:solidFill>
                <a:latin typeface="Candara" panose="020E0502030303020204" pitchFamily="34" charset="0"/>
              </a:rPr>
              <a:t>Deepfake</a:t>
            </a:r>
          </a:p>
          <a:p>
            <a:pPr marL="457200" indent="-457200">
              <a:buFont typeface="+mj-lt"/>
              <a:buAutoNum type="arabicPeriod"/>
            </a:pPr>
            <a:r>
              <a:rPr lang="it-IT" sz="2000" dirty="0">
                <a:solidFill>
                  <a:srgbClr val="002060"/>
                </a:solidFill>
                <a:latin typeface="Candara" panose="020E0502030303020204" pitchFamily="34" charset="0"/>
              </a:rPr>
              <a:t>Ransomware</a:t>
            </a:r>
          </a:p>
          <a:p>
            <a:pPr marL="457200" indent="-457200">
              <a:buFont typeface="+mj-lt"/>
              <a:buAutoNum type="arabicPeriod"/>
            </a:pPr>
            <a:r>
              <a:rPr lang="it-IT" sz="2000" dirty="0" err="1">
                <a:solidFill>
                  <a:srgbClr val="002060"/>
                </a:solidFill>
                <a:latin typeface="Candara" panose="020E0502030303020204" pitchFamily="34" charset="0"/>
              </a:rPr>
              <a:t>Vishing</a:t>
            </a:r>
            <a:endParaRPr lang="it-IT" sz="2000" dirty="0">
              <a:solidFill>
                <a:srgbClr val="002060"/>
              </a:solidFill>
              <a:latin typeface="Candara" panose="020E0502030303020204" pitchFamily="34" charset="0"/>
            </a:endParaRPr>
          </a:p>
          <a:p>
            <a:endParaRPr lang="it-IT" sz="2000" dirty="0">
              <a:solidFill>
                <a:srgbClr val="002060"/>
              </a:solidFill>
              <a:latin typeface="Candara" panose="020E0502030303020204" pitchFamily="34" charset="0"/>
            </a:endParaRPr>
          </a:p>
        </p:txBody>
      </p:sp>
    </p:spTree>
    <p:extLst>
      <p:ext uri="{BB962C8B-B14F-4D97-AF65-F5344CB8AC3E}">
        <p14:creationId xmlns:p14="http://schemas.microsoft.com/office/powerpoint/2010/main" val="1764769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77D87-991B-DBD8-E6D4-6ABF8BFD2A83}"/>
            </a:ext>
          </a:extLst>
        </p:cNvPr>
        <p:cNvGrpSpPr/>
        <p:nvPr/>
      </p:nvGrpSpPr>
      <p:grpSpPr>
        <a:xfrm>
          <a:off x="0" y="0"/>
          <a:ext cx="0" cy="0"/>
          <a:chOff x="0" y="0"/>
          <a:chExt cx="0" cy="0"/>
        </a:xfrm>
      </p:grpSpPr>
      <p:pic>
        <p:nvPicPr>
          <p:cNvPr id="2" name="Picture 2" descr="CERTFin. Difende. Informa. Evolve. | CERTFin">
            <a:extLst>
              <a:ext uri="{FF2B5EF4-FFF2-40B4-BE49-F238E27FC236}">
                <a16:creationId xmlns:a16="http://schemas.microsoft.com/office/drawing/2014/main" id="{D4234AA0-A04D-1FA6-1ED9-6593D5E81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C7D7A031-9684-65A7-ECFB-C77154330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24" name="CasellaDiTesto 23">
            <a:extLst>
              <a:ext uri="{FF2B5EF4-FFF2-40B4-BE49-F238E27FC236}">
                <a16:creationId xmlns:a16="http://schemas.microsoft.com/office/drawing/2014/main" id="{F6867E49-D791-4EA0-B9D6-B59A6712AC2C}"/>
              </a:ext>
            </a:extLst>
          </p:cNvPr>
          <p:cNvSpPr txBox="1"/>
          <p:nvPr/>
        </p:nvSpPr>
        <p:spPr>
          <a:xfrm>
            <a:off x="4226372" y="386973"/>
            <a:ext cx="3652309" cy="461665"/>
          </a:xfrm>
          <a:prstGeom prst="rect">
            <a:avLst/>
          </a:prstGeom>
          <a:noFill/>
        </p:spPr>
        <p:txBody>
          <a:bodyPr wrap="square" rtlCol="0">
            <a:spAutoFit/>
          </a:bodyPr>
          <a:lstStyle/>
          <a:p>
            <a:r>
              <a:rPr lang="it-IT" b="1" dirty="0">
                <a:solidFill>
                  <a:schemeClr val="bg1"/>
                </a:solidFill>
                <a:latin typeface="Candara" panose="020E0502030303020204" pitchFamily="34" charset="0"/>
              </a:rPr>
              <a:t>Contromisure al Deepfake</a:t>
            </a:r>
          </a:p>
        </p:txBody>
      </p:sp>
      <p:grpSp>
        <p:nvGrpSpPr>
          <p:cNvPr id="28" name="Gruppo 27">
            <a:extLst>
              <a:ext uri="{FF2B5EF4-FFF2-40B4-BE49-F238E27FC236}">
                <a16:creationId xmlns:a16="http://schemas.microsoft.com/office/drawing/2014/main" id="{4C98F787-C132-7CB8-8EF9-3955821E1694}"/>
              </a:ext>
            </a:extLst>
          </p:cNvPr>
          <p:cNvGrpSpPr/>
          <p:nvPr/>
        </p:nvGrpSpPr>
        <p:grpSpPr>
          <a:xfrm>
            <a:off x="611841" y="1540782"/>
            <a:ext cx="10965139" cy="4855323"/>
            <a:chOff x="611838" y="1948908"/>
            <a:chExt cx="9697841" cy="3903636"/>
          </a:xfrm>
        </p:grpSpPr>
        <p:grpSp>
          <p:nvGrpSpPr>
            <p:cNvPr id="6" name="Gruppo 5">
              <a:extLst>
                <a:ext uri="{FF2B5EF4-FFF2-40B4-BE49-F238E27FC236}">
                  <a16:creationId xmlns:a16="http://schemas.microsoft.com/office/drawing/2014/main" id="{FC81ADD6-39B1-C6DB-CCAF-9FC56B5AE803}"/>
                </a:ext>
              </a:extLst>
            </p:cNvPr>
            <p:cNvGrpSpPr/>
            <p:nvPr/>
          </p:nvGrpSpPr>
          <p:grpSpPr>
            <a:xfrm>
              <a:off x="611842" y="1948908"/>
              <a:ext cx="5350996" cy="896826"/>
              <a:chOff x="611841" y="2471214"/>
              <a:chExt cx="5350996" cy="896826"/>
            </a:xfrm>
          </p:grpSpPr>
          <p:sp>
            <p:nvSpPr>
              <p:cNvPr id="25" name="Rettangolo 24">
                <a:extLst>
                  <a:ext uri="{FF2B5EF4-FFF2-40B4-BE49-F238E27FC236}">
                    <a16:creationId xmlns:a16="http://schemas.microsoft.com/office/drawing/2014/main" id="{AD3C54C7-41E9-8E78-8305-DE52A6D98F6C}"/>
                  </a:ext>
                </a:extLst>
              </p:cNvPr>
              <p:cNvSpPr/>
              <p:nvPr/>
            </p:nvSpPr>
            <p:spPr>
              <a:xfrm>
                <a:off x="611841" y="2471214"/>
                <a:ext cx="5350996" cy="896826"/>
              </a:xfrm>
              <a:prstGeom prst="rect">
                <a:avLst/>
              </a:prstGeom>
              <a:solidFill>
                <a:srgbClr val="0C06B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800" dirty="0"/>
              </a:p>
            </p:txBody>
          </p:sp>
          <p:sp>
            <p:nvSpPr>
              <p:cNvPr id="26" name="CasellaDiTesto 25">
                <a:extLst>
                  <a:ext uri="{FF2B5EF4-FFF2-40B4-BE49-F238E27FC236}">
                    <a16:creationId xmlns:a16="http://schemas.microsoft.com/office/drawing/2014/main" id="{56D8F658-B971-8ABB-8267-704AF29BD5B3}"/>
                  </a:ext>
                </a:extLst>
              </p:cNvPr>
              <p:cNvSpPr txBox="1"/>
              <p:nvPr/>
            </p:nvSpPr>
            <p:spPr>
              <a:xfrm>
                <a:off x="836610" y="2522962"/>
                <a:ext cx="4901453" cy="767093"/>
              </a:xfrm>
              <a:prstGeom prst="rect">
                <a:avLst/>
              </a:prstGeom>
              <a:noFill/>
            </p:spPr>
            <p:txBody>
              <a:bodyPr wrap="square" rtlCol="0">
                <a:spAutoFit/>
              </a:bodyPr>
              <a:lstStyle/>
              <a:p>
                <a:r>
                  <a:rPr lang="it-IT" sz="2000" b="1" dirty="0">
                    <a:solidFill>
                      <a:schemeClr val="bg1"/>
                    </a:solidFill>
                    <a:latin typeface="Candara" panose="020E0502030303020204" pitchFamily="34" charset="0"/>
                  </a:rPr>
                  <a:t>Non fidarti solo di quello che vedi o senti. </a:t>
                </a:r>
              </a:p>
              <a:p>
                <a:r>
                  <a:rPr lang="it-IT" sz="1800" dirty="0">
                    <a:solidFill>
                      <a:schemeClr val="bg1"/>
                    </a:solidFill>
                    <a:latin typeface="Candara" panose="020E0502030303020204" pitchFamily="34" charset="0"/>
                  </a:rPr>
                  <a:t>Video e audio possono essere falsi. Se qualcosa sembra strano, probabilmente lo è.</a:t>
                </a:r>
              </a:p>
            </p:txBody>
          </p:sp>
        </p:grpSp>
        <p:pic>
          <p:nvPicPr>
            <p:cNvPr id="5" name="Immagine 4">
              <a:extLst>
                <a:ext uri="{FF2B5EF4-FFF2-40B4-BE49-F238E27FC236}">
                  <a16:creationId xmlns:a16="http://schemas.microsoft.com/office/drawing/2014/main" id="{9F1C5CC9-2D48-0F46-24A3-FE7C2A033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820" y="2006730"/>
              <a:ext cx="3790859" cy="3530999"/>
            </a:xfrm>
            <a:prstGeom prst="rect">
              <a:avLst/>
            </a:prstGeom>
            <a:ln w="28575">
              <a:solidFill>
                <a:schemeClr val="bg1"/>
              </a:solidFill>
            </a:ln>
            <a:effectLst>
              <a:outerShdw blurRad="76200" dist="76200" dir="2700000" sx="102000" sy="102000" algn="tl" rotWithShape="0">
                <a:prstClr val="black">
                  <a:alpha val="25000"/>
                </a:prstClr>
              </a:outerShdw>
            </a:effectLst>
          </p:spPr>
        </p:pic>
        <p:grpSp>
          <p:nvGrpSpPr>
            <p:cNvPr id="7" name="Gruppo 6">
              <a:extLst>
                <a:ext uri="{FF2B5EF4-FFF2-40B4-BE49-F238E27FC236}">
                  <a16:creationId xmlns:a16="http://schemas.microsoft.com/office/drawing/2014/main" id="{DA23CF29-200C-2E7F-A899-792C7FB8EB35}"/>
                </a:ext>
              </a:extLst>
            </p:cNvPr>
            <p:cNvGrpSpPr/>
            <p:nvPr/>
          </p:nvGrpSpPr>
          <p:grpSpPr>
            <a:xfrm>
              <a:off x="611842" y="2948585"/>
              <a:ext cx="5350996" cy="890312"/>
              <a:chOff x="611841" y="2471214"/>
              <a:chExt cx="5350996" cy="890312"/>
            </a:xfrm>
          </p:grpSpPr>
          <p:sp>
            <p:nvSpPr>
              <p:cNvPr id="8" name="Rettangolo 7">
                <a:extLst>
                  <a:ext uri="{FF2B5EF4-FFF2-40B4-BE49-F238E27FC236}">
                    <a16:creationId xmlns:a16="http://schemas.microsoft.com/office/drawing/2014/main" id="{1CEC32F0-115E-A61F-F1FD-E5844191B1EB}"/>
                  </a:ext>
                </a:extLst>
              </p:cNvPr>
              <p:cNvSpPr/>
              <p:nvPr/>
            </p:nvSpPr>
            <p:spPr>
              <a:xfrm>
                <a:off x="611841" y="2471214"/>
                <a:ext cx="5350996" cy="890312"/>
              </a:xfrm>
              <a:prstGeom prst="rect">
                <a:avLst/>
              </a:prstGeom>
              <a:solidFill>
                <a:srgbClr val="0C06B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BE6BA184-2BB8-2D5B-64E1-BBD1E6183D51}"/>
                  </a:ext>
                </a:extLst>
              </p:cNvPr>
              <p:cNvSpPr txBox="1"/>
              <p:nvPr/>
            </p:nvSpPr>
            <p:spPr>
              <a:xfrm>
                <a:off x="876059" y="2512834"/>
                <a:ext cx="4901453" cy="767093"/>
              </a:xfrm>
              <a:prstGeom prst="rect">
                <a:avLst/>
              </a:prstGeom>
              <a:noFill/>
            </p:spPr>
            <p:txBody>
              <a:bodyPr wrap="square" rtlCol="0">
                <a:spAutoFit/>
              </a:bodyPr>
              <a:lstStyle/>
              <a:p>
                <a:r>
                  <a:rPr lang="it-IT" sz="2000" b="1" dirty="0">
                    <a:solidFill>
                      <a:schemeClr val="bg1"/>
                    </a:solidFill>
                    <a:latin typeface="Candara" panose="020E0502030303020204" pitchFamily="34" charset="0"/>
                  </a:rPr>
                  <a:t>Verifica sempre con un altro canale. </a:t>
                </a:r>
              </a:p>
              <a:p>
                <a:r>
                  <a:rPr lang="it-IT" sz="1800" dirty="0">
                    <a:solidFill>
                      <a:schemeClr val="bg1"/>
                    </a:solidFill>
                    <a:latin typeface="Candara" panose="020E0502030303020204" pitchFamily="34" charset="0"/>
                  </a:rPr>
                  <a:t>Se ricevi una richiesta importante, chiama o scrivi alla persona su un canale diverso.</a:t>
                </a:r>
              </a:p>
            </p:txBody>
          </p:sp>
        </p:grpSp>
        <p:grpSp>
          <p:nvGrpSpPr>
            <p:cNvPr id="11" name="Gruppo 10">
              <a:extLst>
                <a:ext uri="{FF2B5EF4-FFF2-40B4-BE49-F238E27FC236}">
                  <a16:creationId xmlns:a16="http://schemas.microsoft.com/office/drawing/2014/main" id="{C95933FC-A59A-4B41-9686-A7CB54BE2D59}"/>
                </a:ext>
              </a:extLst>
            </p:cNvPr>
            <p:cNvGrpSpPr/>
            <p:nvPr/>
          </p:nvGrpSpPr>
          <p:grpSpPr>
            <a:xfrm>
              <a:off x="611842" y="3948263"/>
              <a:ext cx="5350996" cy="890312"/>
              <a:chOff x="611841" y="2471214"/>
              <a:chExt cx="5350996" cy="890312"/>
            </a:xfrm>
          </p:grpSpPr>
          <p:sp>
            <p:nvSpPr>
              <p:cNvPr id="12" name="Rettangolo 11">
                <a:extLst>
                  <a:ext uri="{FF2B5EF4-FFF2-40B4-BE49-F238E27FC236}">
                    <a16:creationId xmlns:a16="http://schemas.microsoft.com/office/drawing/2014/main" id="{221DDD9E-4AF7-6A04-93DD-5DAA46B83A94}"/>
                  </a:ext>
                </a:extLst>
              </p:cNvPr>
              <p:cNvSpPr/>
              <p:nvPr/>
            </p:nvSpPr>
            <p:spPr>
              <a:xfrm>
                <a:off x="611841" y="2471214"/>
                <a:ext cx="5350996" cy="890312"/>
              </a:xfrm>
              <a:prstGeom prst="rect">
                <a:avLst/>
              </a:prstGeom>
              <a:solidFill>
                <a:srgbClr val="0C06B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5588146C-D059-9B40-D68D-15AC2F788271}"/>
                  </a:ext>
                </a:extLst>
              </p:cNvPr>
              <p:cNvSpPr txBox="1"/>
              <p:nvPr/>
            </p:nvSpPr>
            <p:spPr>
              <a:xfrm>
                <a:off x="836610" y="2516149"/>
                <a:ext cx="4901453" cy="767093"/>
              </a:xfrm>
              <a:prstGeom prst="rect">
                <a:avLst/>
              </a:prstGeom>
              <a:noFill/>
            </p:spPr>
            <p:txBody>
              <a:bodyPr wrap="square" rtlCol="0">
                <a:spAutoFit/>
              </a:bodyPr>
              <a:lstStyle/>
              <a:p>
                <a:r>
                  <a:rPr lang="it-IT" sz="2000" b="1" dirty="0">
                    <a:solidFill>
                      <a:schemeClr val="bg1"/>
                    </a:solidFill>
                    <a:latin typeface="Candara" panose="020E0502030303020204" pitchFamily="34" charset="0"/>
                  </a:rPr>
                  <a:t>Non avere fretta. </a:t>
                </a:r>
              </a:p>
              <a:p>
                <a:r>
                  <a:rPr lang="it-IT" sz="1800" dirty="0">
                    <a:solidFill>
                      <a:schemeClr val="bg1"/>
                    </a:solidFill>
                    <a:latin typeface="Candara" panose="020E0502030303020204" pitchFamily="34" charset="0"/>
                  </a:rPr>
                  <a:t>I truffatori vogliono metterti pressione. Prenditi il tempo per controllare.</a:t>
                </a:r>
              </a:p>
            </p:txBody>
          </p:sp>
        </p:grpSp>
        <p:grpSp>
          <p:nvGrpSpPr>
            <p:cNvPr id="14" name="Gruppo 13">
              <a:extLst>
                <a:ext uri="{FF2B5EF4-FFF2-40B4-BE49-F238E27FC236}">
                  <a16:creationId xmlns:a16="http://schemas.microsoft.com/office/drawing/2014/main" id="{0D438523-5330-CA5A-2687-20E6CE89A30B}"/>
                </a:ext>
              </a:extLst>
            </p:cNvPr>
            <p:cNvGrpSpPr/>
            <p:nvPr/>
          </p:nvGrpSpPr>
          <p:grpSpPr>
            <a:xfrm>
              <a:off x="611838" y="4955718"/>
              <a:ext cx="5350996" cy="896826"/>
              <a:chOff x="611838" y="2483586"/>
              <a:chExt cx="5350996" cy="896826"/>
            </a:xfrm>
          </p:grpSpPr>
          <p:sp>
            <p:nvSpPr>
              <p:cNvPr id="15" name="Rettangolo 14">
                <a:extLst>
                  <a:ext uri="{FF2B5EF4-FFF2-40B4-BE49-F238E27FC236}">
                    <a16:creationId xmlns:a16="http://schemas.microsoft.com/office/drawing/2014/main" id="{C61B2D07-7FA7-D6EF-6FA9-19D729A3C357}"/>
                  </a:ext>
                </a:extLst>
              </p:cNvPr>
              <p:cNvSpPr/>
              <p:nvPr/>
            </p:nvSpPr>
            <p:spPr>
              <a:xfrm>
                <a:off x="611838" y="2483586"/>
                <a:ext cx="5350996" cy="896826"/>
              </a:xfrm>
              <a:prstGeom prst="rect">
                <a:avLst/>
              </a:prstGeom>
              <a:solidFill>
                <a:srgbClr val="0C06B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CC51EF19-8DF2-66F2-7BE8-DC3E76E67E89}"/>
                  </a:ext>
                </a:extLst>
              </p:cNvPr>
              <p:cNvSpPr txBox="1"/>
              <p:nvPr/>
            </p:nvSpPr>
            <p:spPr>
              <a:xfrm>
                <a:off x="836609" y="2548452"/>
                <a:ext cx="4901453" cy="767093"/>
              </a:xfrm>
              <a:prstGeom prst="rect">
                <a:avLst/>
              </a:prstGeom>
              <a:noFill/>
            </p:spPr>
            <p:txBody>
              <a:bodyPr wrap="square" rtlCol="0">
                <a:spAutoFit/>
              </a:bodyPr>
              <a:lstStyle/>
              <a:p>
                <a:r>
                  <a:rPr lang="it-IT" sz="2000" b="1" dirty="0">
                    <a:solidFill>
                      <a:schemeClr val="bg1"/>
                    </a:solidFill>
                    <a:latin typeface="Candara" panose="020E0502030303020204" pitchFamily="34" charset="0"/>
                  </a:rPr>
                  <a:t>Allenati a riconoscere i falsi. </a:t>
                </a:r>
              </a:p>
              <a:p>
                <a:r>
                  <a:rPr lang="it-IT" sz="1800" dirty="0">
                    <a:solidFill>
                      <a:schemeClr val="bg1"/>
                    </a:solidFill>
                    <a:latin typeface="Candara" panose="020E0502030303020204" pitchFamily="34" charset="0"/>
                  </a:rPr>
                  <a:t>Occhi che non sbattono, voce strana, movimenti innaturali = campanello d’allarme.</a:t>
                </a:r>
              </a:p>
            </p:txBody>
          </p:sp>
        </p:grpSp>
      </p:grpSp>
      <p:grpSp>
        <p:nvGrpSpPr>
          <p:cNvPr id="4" name="Gruppo 3">
            <a:extLst>
              <a:ext uri="{FF2B5EF4-FFF2-40B4-BE49-F238E27FC236}">
                <a16:creationId xmlns:a16="http://schemas.microsoft.com/office/drawing/2014/main" id="{A073D666-DBF3-727A-C0BC-00434144C504}"/>
              </a:ext>
            </a:extLst>
          </p:cNvPr>
          <p:cNvGrpSpPr/>
          <p:nvPr/>
        </p:nvGrpSpPr>
        <p:grpSpPr>
          <a:xfrm>
            <a:off x="0" y="-24913"/>
            <a:ext cx="12188825" cy="1175287"/>
            <a:chOff x="0" y="-24913"/>
            <a:chExt cx="12188825" cy="1175287"/>
          </a:xfrm>
        </p:grpSpPr>
        <p:sp>
          <p:nvSpPr>
            <p:cNvPr id="9" name="Rettangolo 8">
              <a:extLst>
                <a:ext uri="{FF2B5EF4-FFF2-40B4-BE49-F238E27FC236}">
                  <a16:creationId xmlns:a16="http://schemas.microsoft.com/office/drawing/2014/main" id="{E88E2B5F-A067-B903-E83B-A692689ADBE2}"/>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6" name="Picture 2" descr="CERTFin. Difende. Informa. Evolve. | CERTFin">
              <a:extLst>
                <a:ext uri="{FF2B5EF4-FFF2-40B4-BE49-F238E27FC236}">
                  <a16:creationId xmlns:a16="http://schemas.microsoft.com/office/drawing/2014/main" id="{B45E1D39-5415-BE1D-FDE8-3CF4BBD6B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17" name="Immagine 16" descr="Immagine che contiene testo, Carattere, logo, Blu elettrico&#10;&#10;Il contenuto generato dall'IA potrebbe non essere corretto.">
              <a:extLst>
                <a:ext uri="{FF2B5EF4-FFF2-40B4-BE49-F238E27FC236}">
                  <a16:creationId xmlns:a16="http://schemas.microsoft.com/office/drawing/2014/main" id="{BE569B82-94C1-BC05-3A3A-5658DFA65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18" name="CasellaDiTesto 17">
            <a:extLst>
              <a:ext uri="{FF2B5EF4-FFF2-40B4-BE49-F238E27FC236}">
                <a16:creationId xmlns:a16="http://schemas.microsoft.com/office/drawing/2014/main" id="{A84D7C92-A1B3-5EF0-8C74-95335686C7FA}"/>
              </a:ext>
            </a:extLst>
          </p:cNvPr>
          <p:cNvSpPr txBox="1"/>
          <p:nvPr/>
        </p:nvSpPr>
        <p:spPr>
          <a:xfrm>
            <a:off x="4270389" y="288421"/>
            <a:ext cx="3648045" cy="584775"/>
          </a:xfrm>
          <a:prstGeom prst="rect">
            <a:avLst/>
          </a:prstGeom>
          <a:noFill/>
        </p:spPr>
        <p:txBody>
          <a:bodyPr wrap="square" rtlCol="0">
            <a:spAutoFit/>
          </a:bodyPr>
          <a:lstStyle/>
          <a:p>
            <a:pPr algn="ctr"/>
            <a:r>
              <a:rPr lang="it-IT" sz="3200" b="1" dirty="0">
                <a:solidFill>
                  <a:schemeClr val="bg1"/>
                </a:solidFill>
                <a:latin typeface="Candara" panose="020E0502030303020204" pitchFamily="34" charset="0"/>
              </a:rPr>
              <a:t>Raccomandazioni</a:t>
            </a:r>
          </a:p>
        </p:txBody>
      </p:sp>
    </p:spTree>
    <p:extLst>
      <p:ext uri="{BB962C8B-B14F-4D97-AF65-F5344CB8AC3E}">
        <p14:creationId xmlns:p14="http://schemas.microsoft.com/office/powerpoint/2010/main" val="1321893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egnaposto numero diapositiva 6">
            <a:extLst>
              <a:ext uri="{FF2B5EF4-FFF2-40B4-BE49-F238E27FC236}">
                <a16:creationId xmlns:a16="http://schemas.microsoft.com/office/drawing/2014/main" id="{0B189763-99EA-43CF-BC20-4C03919AC638}"/>
              </a:ext>
            </a:extLst>
          </p:cNvPr>
          <p:cNvSpPr>
            <a:spLocks noGrp="1"/>
          </p:cNvSpPr>
          <p:nvPr>
            <p:ph type="sldNum" sz="quarter" idx="12"/>
          </p:nvPr>
        </p:nvSpPr>
        <p:spPr>
          <a:xfrm>
            <a:off x="9344765" y="6492875"/>
            <a:ext cx="2844059" cy="365125"/>
          </a:xfrm>
        </p:spPr>
        <p:txBody>
          <a:bodyPr/>
          <a:lstStyle/>
          <a:p>
            <a:fld id="{96E69268-9C8B-4EBF-A9EE-DC5DC2D48DC3}" type="slidenum">
              <a:rPr lang="en-US" smtClean="0"/>
              <a:pPr/>
              <a:t>25</a:t>
            </a:fld>
            <a:endParaRPr lang="it-IT" dirty="0"/>
          </a:p>
        </p:txBody>
      </p:sp>
      <p:sp>
        <p:nvSpPr>
          <p:cNvPr id="7" name="Rettangolo 6">
            <a:extLst>
              <a:ext uri="{FF2B5EF4-FFF2-40B4-BE49-F238E27FC236}">
                <a16:creationId xmlns:a16="http://schemas.microsoft.com/office/drawing/2014/main" id="{E50DEE82-6B9F-4DCE-BCED-7B5E2638E84F}"/>
              </a:ext>
            </a:extLst>
          </p:cNvPr>
          <p:cNvSpPr/>
          <p:nvPr/>
        </p:nvSpPr>
        <p:spPr>
          <a:xfrm flipV="1">
            <a:off x="0" y="3482437"/>
            <a:ext cx="12188824" cy="45719"/>
          </a:xfrm>
          <a:prstGeom prst="rect">
            <a:avLst/>
          </a:prstGeom>
          <a:solidFill>
            <a:srgbClr val="029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021C69D7-BD12-4251-96D6-1BFCBC13E83F}"/>
              </a:ext>
            </a:extLst>
          </p:cNvPr>
          <p:cNvSpPr txBox="1"/>
          <p:nvPr/>
        </p:nvSpPr>
        <p:spPr>
          <a:xfrm>
            <a:off x="2141224" y="3650935"/>
            <a:ext cx="3379491" cy="1854354"/>
          </a:xfrm>
          <a:prstGeom prst="rect">
            <a:avLst/>
          </a:prstGeom>
          <a:noFill/>
        </p:spPr>
        <p:txBody>
          <a:bodyPr wrap="square">
            <a:spAutoFit/>
          </a:bodyPr>
          <a:lstStyle/>
          <a:p>
            <a:pPr>
              <a:spcAft>
                <a:spcPts val="300"/>
              </a:spcAft>
            </a:pPr>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#2</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La vittima è un professionista, il quale, a pochi giorni di distanza dall’aver ricevuto la sua liquidazione (poco più di 250k€), racconta di essere stato contattato da un sedicente broker al fine di valutare promettenti investimenti in </a:t>
            </a:r>
            <a:r>
              <a:rPr lang="it-IT" sz="1400" dirty="0" err="1">
                <a:solidFill>
                  <a:srgbClr val="17375E"/>
                </a:solidFill>
                <a:latin typeface="Open Sans" panose="020B0606030504020204"/>
              </a:rPr>
              <a:t>cryptovalute</a:t>
            </a:r>
            <a:r>
              <a:rPr lang="it-IT" sz="1400" dirty="0">
                <a:solidFill>
                  <a:srgbClr val="17375E"/>
                </a:solidFill>
                <a:latin typeface="Open Sans" panose="020B0606030504020204"/>
              </a:rPr>
              <a:t>.</a:t>
            </a:r>
          </a:p>
        </p:txBody>
      </p:sp>
      <p:cxnSp>
        <p:nvCxnSpPr>
          <p:cNvPr id="16" name="Connettore diritto 15">
            <a:extLst>
              <a:ext uri="{FF2B5EF4-FFF2-40B4-BE49-F238E27FC236}">
                <a16:creationId xmlns:a16="http://schemas.microsoft.com/office/drawing/2014/main" id="{21237F24-4DB9-4C10-8456-D5B3648EA31E}"/>
              </a:ext>
            </a:extLst>
          </p:cNvPr>
          <p:cNvCxnSpPr>
            <a:cxnSpLocks/>
          </p:cNvCxnSpPr>
          <p:nvPr/>
        </p:nvCxnSpPr>
        <p:spPr>
          <a:xfrm flipH="1">
            <a:off x="6723422" y="1288792"/>
            <a:ext cx="8964" cy="2163986"/>
          </a:xfrm>
          <a:prstGeom prst="line">
            <a:avLst/>
          </a:prstGeom>
        </p:spPr>
        <p:style>
          <a:lnRef idx="1">
            <a:schemeClr val="accent3"/>
          </a:lnRef>
          <a:fillRef idx="0">
            <a:schemeClr val="accent3"/>
          </a:fillRef>
          <a:effectRef idx="0">
            <a:schemeClr val="accent3"/>
          </a:effectRef>
          <a:fontRef idx="minor">
            <a:schemeClr val="tx1"/>
          </a:fontRef>
        </p:style>
      </p:cxnSp>
      <p:sp>
        <p:nvSpPr>
          <p:cNvPr id="17" name="CasellaDiTesto 16">
            <a:extLst>
              <a:ext uri="{FF2B5EF4-FFF2-40B4-BE49-F238E27FC236}">
                <a16:creationId xmlns:a16="http://schemas.microsoft.com/office/drawing/2014/main" id="{9551A1C7-9C1B-4728-BCE3-E26B0F841EA3}"/>
              </a:ext>
            </a:extLst>
          </p:cNvPr>
          <p:cNvSpPr txBox="1"/>
          <p:nvPr/>
        </p:nvSpPr>
        <p:spPr>
          <a:xfrm>
            <a:off x="6723422" y="1114695"/>
            <a:ext cx="4880972" cy="2285241"/>
          </a:xfrm>
          <a:prstGeom prst="rect">
            <a:avLst/>
          </a:prstGeom>
          <a:noFill/>
        </p:spPr>
        <p:txBody>
          <a:bodyPr wrap="square">
            <a:spAutoFit/>
          </a:bodyPr>
          <a:lstStyle/>
          <a:p>
            <a:pPr>
              <a:spcAft>
                <a:spcPts val="300"/>
              </a:spcAft>
            </a:pPr>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#4</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Nel disperato tentativo di recuperare la perdita, la vittima si mette alla ricerca di un nuovo broker. Dopo aver lasciato in giro i suoi recapiti, viene contattata da un secondo broker che con le stesse modalità convince la vittima a versare i restanti risparmi, cosa che viene fatta </a:t>
            </a:r>
            <a:r>
              <a:rPr lang="it-IT" sz="1400" b="1" dirty="0">
                <a:solidFill>
                  <a:srgbClr val="17375E"/>
                </a:solidFill>
                <a:latin typeface="Open Sans" panose="020B0606030504020204"/>
              </a:rPr>
              <a:t>nonostante la banca abbia messo in guardia il cliente </a:t>
            </a:r>
            <a:r>
              <a:rPr lang="it-IT" sz="1400" dirty="0">
                <a:solidFill>
                  <a:srgbClr val="17375E"/>
                </a:solidFill>
                <a:latin typeface="Open Sans" panose="020B0606030504020204"/>
              </a:rPr>
              <a:t>sulla potenziale natura fraudolenta delle operazioni. Invariabilmente, anche i nuovi investimenti si rivelano fasulli, lasciando la vittima nella disperazione.</a:t>
            </a:r>
          </a:p>
        </p:txBody>
      </p:sp>
      <p:sp>
        <p:nvSpPr>
          <p:cNvPr id="46" name="Ovale 45">
            <a:extLst>
              <a:ext uri="{FF2B5EF4-FFF2-40B4-BE49-F238E27FC236}">
                <a16:creationId xmlns:a16="http://schemas.microsoft.com/office/drawing/2014/main" id="{040D9B5A-17B6-45B4-ADED-66ADD5AB8660}"/>
              </a:ext>
            </a:extLst>
          </p:cNvPr>
          <p:cNvSpPr/>
          <p:nvPr/>
        </p:nvSpPr>
        <p:spPr>
          <a:xfrm>
            <a:off x="1055406" y="3396702"/>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8" name="Ovale 47">
            <a:extLst>
              <a:ext uri="{FF2B5EF4-FFF2-40B4-BE49-F238E27FC236}">
                <a16:creationId xmlns:a16="http://schemas.microsoft.com/office/drawing/2014/main" id="{A70CF5E2-496E-4625-AA8E-9910F4F0F493}"/>
              </a:ext>
            </a:extLst>
          </p:cNvPr>
          <p:cNvSpPr/>
          <p:nvPr/>
        </p:nvSpPr>
        <p:spPr>
          <a:xfrm>
            <a:off x="6643429" y="3415915"/>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0" name="Ovale 49">
            <a:extLst>
              <a:ext uri="{FF2B5EF4-FFF2-40B4-BE49-F238E27FC236}">
                <a16:creationId xmlns:a16="http://schemas.microsoft.com/office/drawing/2014/main" id="{49690A32-614C-4816-B5D2-929363D3A240}"/>
              </a:ext>
            </a:extLst>
          </p:cNvPr>
          <p:cNvSpPr/>
          <p:nvPr/>
        </p:nvSpPr>
        <p:spPr>
          <a:xfrm>
            <a:off x="2048039" y="3403230"/>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57" name="Connettore diritto 56">
            <a:extLst>
              <a:ext uri="{FF2B5EF4-FFF2-40B4-BE49-F238E27FC236}">
                <a16:creationId xmlns:a16="http://schemas.microsoft.com/office/drawing/2014/main" id="{7033BE84-F19C-491B-BBA0-E60D59A65451}"/>
              </a:ext>
            </a:extLst>
          </p:cNvPr>
          <p:cNvCxnSpPr>
            <a:cxnSpLocks/>
          </p:cNvCxnSpPr>
          <p:nvPr/>
        </p:nvCxnSpPr>
        <p:spPr>
          <a:xfrm>
            <a:off x="1148081" y="1521333"/>
            <a:ext cx="0" cy="1856515"/>
          </a:xfrm>
          <a:prstGeom prst="line">
            <a:avLst/>
          </a:prstGeom>
        </p:spPr>
        <p:style>
          <a:lnRef idx="1">
            <a:schemeClr val="accent3"/>
          </a:lnRef>
          <a:fillRef idx="0">
            <a:schemeClr val="accent3"/>
          </a:fillRef>
          <a:effectRef idx="0">
            <a:schemeClr val="accent3"/>
          </a:effectRef>
          <a:fontRef idx="minor">
            <a:schemeClr val="tx1"/>
          </a:fontRef>
        </p:style>
      </p:cxnSp>
      <p:sp>
        <p:nvSpPr>
          <p:cNvPr id="36" name="CasellaDiTesto 35">
            <a:extLst>
              <a:ext uri="{FF2B5EF4-FFF2-40B4-BE49-F238E27FC236}">
                <a16:creationId xmlns:a16="http://schemas.microsoft.com/office/drawing/2014/main" id="{141FC763-9406-4A6C-8D9D-74D9E661E925}"/>
              </a:ext>
            </a:extLst>
          </p:cNvPr>
          <p:cNvSpPr txBox="1"/>
          <p:nvPr/>
        </p:nvSpPr>
        <p:spPr>
          <a:xfrm>
            <a:off x="9845092" y="3606052"/>
            <a:ext cx="2198800" cy="307777"/>
          </a:xfrm>
          <a:prstGeom prst="rect">
            <a:avLst/>
          </a:prstGeom>
          <a:noFill/>
        </p:spPr>
        <p:txBody>
          <a:bodyPr wrap="square">
            <a:spAutoFit/>
          </a:bodyPr>
          <a:lstStyle/>
          <a:p>
            <a:pPr algn="ctr"/>
            <a:r>
              <a:rPr lang="it-IT" sz="1400" b="1" i="1" u="sng" dirty="0">
                <a:solidFill>
                  <a:srgbClr val="C00000"/>
                </a:solidFill>
                <a:latin typeface="Open Sans" panose="020B0606030504020204" pitchFamily="34" charset="0"/>
                <a:ea typeface="Open Sans" panose="020B0606030504020204" pitchFamily="34" charset="0"/>
                <a:cs typeface="Open Sans" panose="020B0606030504020204" pitchFamily="34" charset="0"/>
              </a:rPr>
              <a:t>Durata Totale</a:t>
            </a:r>
            <a:r>
              <a:rPr lang="it-IT" sz="1400" i="1" u="sng" dirty="0">
                <a:solidFill>
                  <a:srgbClr val="C00000"/>
                </a:solidFill>
                <a:latin typeface="Open Sans" panose="020B0606030504020204" pitchFamily="34" charset="0"/>
                <a:ea typeface="Open Sans" panose="020B0606030504020204" pitchFamily="34" charset="0"/>
                <a:cs typeface="Open Sans" panose="020B0606030504020204" pitchFamily="34" charset="0"/>
              </a:rPr>
              <a:t>: settimane</a:t>
            </a:r>
            <a:endParaRPr lang="it-IT" sz="1400" dirty="0">
              <a:solidFill>
                <a:srgbClr val="C00000"/>
              </a:solidFill>
              <a:latin typeface="Open Sans" panose="020B0606030504020204"/>
            </a:endParaRPr>
          </a:p>
        </p:txBody>
      </p:sp>
      <p:cxnSp>
        <p:nvCxnSpPr>
          <p:cNvPr id="44" name="Connettore diritto 43">
            <a:extLst>
              <a:ext uri="{FF2B5EF4-FFF2-40B4-BE49-F238E27FC236}">
                <a16:creationId xmlns:a16="http://schemas.microsoft.com/office/drawing/2014/main" id="{700B5001-0661-4B44-82F9-53D199005FF8}"/>
              </a:ext>
            </a:extLst>
          </p:cNvPr>
          <p:cNvCxnSpPr>
            <a:cxnSpLocks/>
          </p:cNvCxnSpPr>
          <p:nvPr/>
        </p:nvCxnSpPr>
        <p:spPr>
          <a:xfrm>
            <a:off x="2130528" y="3618978"/>
            <a:ext cx="6468" cy="1693355"/>
          </a:xfrm>
          <a:prstGeom prst="line">
            <a:avLst/>
          </a:prstGeom>
        </p:spPr>
        <p:style>
          <a:lnRef idx="1">
            <a:schemeClr val="accent3"/>
          </a:lnRef>
          <a:fillRef idx="0">
            <a:schemeClr val="accent3"/>
          </a:fillRef>
          <a:effectRef idx="0">
            <a:schemeClr val="accent3"/>
          </a:effectRef>
          <a:fontRef idx="minor">
            <a:schemeClr val="tx1"/>
          </a:fontRef>
        </p:style>
      </p:cxnSp>
      <p:pic>
        <p:nvPicPr>
          <p:cNvPr id="15" name="Immagine 14">
            <a:extLst>
              <a:ext uri="{FF2B5EF4-FFF2-40B4-BE49-F238E27FC236}">
                <a16:creationId xmlns:a16="http://schemas.microsoft.com/office/drawing/2014/main" id="{AE5DBB8C-43A1-4CAF-A0E2-98EE8AB35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601" y="4432043"/>
            <a:ext cx="1088112" cy="1088112"/>
          </a:xfrm>
          <a:prstGeom prst="rect">
            <a:avLst/>
          </a:prstGeom>
        </p:spPr>
      </p:pic>
      <p:sp>
        <p:nvSpPr>
          <p:cNvPr id="19" name="Rettangolo con angoli arrotondati 18">
            <a:extLst>
              <a:ext uri="{FF2B5EF4-FFF2-40B4-BE49-F238E27FC236}">
                <a16:creationId xmlns:a16="http://schemas.microsoft.com/office/drawing/2014/main" id="{EC5B8837-57D4-4F7F-BD5C-657F415070B6}"/>
              </a:ext>
            </a:extLst>
          </p:cNvPr>
          <p:cNvSpPr/>
          <p:nvPr/>
        </p:nvSpPr>
        <p:spPr>
          <a:xfrm>
            <a:off x="312463" y="5628899"/>
            <a:ext cx="5781949" cy="1120032"/>
          </a:xfrm>
          <a:prstGeom prst="roundRect">
            <a:avLst/>
          </a:prstGeom>
          <a:ln w="539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it-IT" sz="1600" dirty="0"/>
              <a:t>I frodatori sfruttano senza remore l’ingenuità e la scarsa consapevolezza della vittima, la quale, contro il parere stesso della sua banca, si ostina a perseverare in operazioni che si rivelano fatali.</a:t>
            </a:r>
          </a:p>
        </p:txBody>
      </p:sp>
      <p:pic>
        <p:nvPicPr>
          <p:cNvPr id="25" name="Immagine 24">
            <a:extLst>
              <a:ext uri="{FF2B5EF4-FFF2-40B4-BE49-F238E27FC236}">
                <a16:creationId xmlns:a16="http://schemas.microsoft.com/office/drawing/2014/main" id="{4B28C96A-78B0-4DA3-BAF9-C3FB8AD90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548" y="4271829"/>
            <a:ext cx="661737" cy="661737"/>
          </a:xfrm>
          <a:prstGeom prst="rect">
            <a:avLst/>
          </a:prstGeom>
        </p:spPr>
      </p:pic>
      <p:sp>
        <p:nvSpPr>
          <p:cNvPr id="2" name="CasellaDiTesto 1">
            <a:extLst>
              <a:ext uri="{FF2B5EF4-FFF2-40B4-BE49-F238E27FC236}">
                <a16:creationId xmlns:a16="http://schemas.microsoft.com/office/drawing/2014/main" id="{C43275E1-DD4F-44A9-D96C-877F4A485992}"/>
              </a:ext>
            </a:extLst>
          </p:cNvPr>
          <p:cNvSpPr txBox="1"/>
          <p:nvPr/>
        </p:nvSpPr>
        <p:spPr>
          <a:xfrm>
            <a:off x="5755123" y="3661875"/>
            <a:ext cx="4344934" cy="1854354"/>
          </a:xfrm>
          <a:prstGeom prst="rect">
            <a:avLst/>
          </a:prstGeom>
          <a:noFill/>
        </p:spPr>
        <p:txBody>
          <a:bodyPr wrap="square">
            <a:spAutoFit/>
          </a:bodyPr>
          <a:lstStyle/>
          <a:p>
            <a:pPr>
              <a:spcAft>
                <a:spcPts val="300"/>
              </a:spcAft>
            </a:pPr>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#3</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La vittima si lascia convincere dal broker, apre un account «</a:t>
            </a:r>
            <a:r>
              <a:rPr lang="it-IT" sz="1400" dirty="0" err="1">
                <a:solidFill>
                  <a:srgbClr val="17375E"/>
                </a:solidFill>
                <a:latin typeface="Open Sans" panose="020B0606030504020204"/>
              </a:rPr>
              <a:t>ibanizzato</a:t>
            </a:r>
            <a:r>
              <a:rPr lang="it-IT" sz="1400" dirty="0">
                <a:solidFill>
                  <a:srgbClr val="17375E"/>
                </a:solidFill>
                <a:latin typeface="Open Sans" panose="020B0606030504020204"/>
              </a:rPr>
              <a:t>» su una piattaforma online ed inizia a versare denaro con regolarità. </a:t>
            </a:r>
            <a:r>
              <a:rPr lang="it-IT" sz="1400" b="1" dirty="0">
                <a:solidFill>
                  <a:srgbClr val="17375E"/>
                </a:solidFill>
                <a:latin typeface="Open Sans" panose="020B0606030504020204"/>
              </a:rPr>
              <a:t>Solo dopo aver versato oltre 100k€ </a:t>
            </a:r>
            <a:r>
              <a:rPr lang="it-IT" sz="1400" dirty="0">
                <a:solidFill>
                  <a:srgbClr val="17375E"/>
                </a:solidFill>
                <a:latin typeface="Open Sans" panose="020B0606030504020204"/>
              </a:rPr>
              <a:t>la vittima comprende che gli investimenti sono completamente fasulli. </a:t>
            </a:r>
          </a:p>
          <a:p>
            <a:r>
              <a:rPr lang="it-IT" sz="1400" dirty="0">
                <a:solidFill>
                  <a:srgbClr val="17375E"/>
                </a:solidFill>
                <a:latin typeface="Open Sans" panose="020B0606030504020204"/>
              </a:rPr>
              <a:t>Subentrano rabbia e una forte frustrazione.</a:t>
            </a:r>
            <a:endParaRPr lang="it-IT" sz="1400" b="1" dirty="0">
              <a:solidFill>
                <a:srgbClr val="17375E"/>
              </a:solidFill>
              <a:latin typeface="Open Sans" panose="020B0606030504020204"/>
            </a:endParaRPr>
          </a:p>
        </p:txBody>
      </p:sp>
      <p:sp>
        <p:nvSpPr>
          <p:cNvPr id="6" name="Ovale 5">
            <a:extLst>
              <a:ext uri="{FF2B5EF4-FFF2-40B4-BE49-F238E27FC236}">
                <a16:creationId xmlns:a16="http://schemas.microsoft.com/office/drawing/2014/main" id="{6A3403EA-A957-09E6-DD35-17278E395C46}"/>
              </a:ext>
            </a:extLst>
          </p:cNvPr>
          <p:cNvSpPr/>
          <p:nvPr/>
        </p:nvSpPr>
        <p:spPr>
          <a:xfrm>
            <a:off x="5661937" y="3414170"/>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8" name="Connettore diritto 7">
            <a:extLst>
              <a:ext uri="{FF2B5EF4-FFF2-40B4-BE49-F238E27FC236}">
                <a16:creationId xmlns:a16="http://schemas.microsoft.com/office/drawing/2014/main" id="{24115B00-AB4D-BA26-B05A-FAB0248F69AA}"/>
              </a:ext>
            </a:extLst>
          </p:cNvPr>
          <p:cNvCxnSpPr>
            <a:cxnSpLocks/>
          </p:cNvCxnSpPr>
          <p:nvPr/>
        </p:nvCxnSpPr>
        <p:spPr>
          <a:xfrm>
            <a:off x="5744426" y="3629918"/>
            <a:ext cx="6468" cy="1693355"/>
          </a:xfrm>
          <a:prstGeom prst="line">
            <a:avLst/>
          </a:prstGeom>
        </p:spPr>
        <p:style>
          <a:lnRef idx="1">
            <a:schemeClr val="accent3"/>
          </a:lnRef>
          <a:fillRef idx="0">
            <a:schemeClr val="accent3"/>
          </a:fillRef>
          <a:effectRef idx="0">
            <a:schemeClr val="accent3"/>
          </a:effectRef>
          <a:fontRef idx="minor">
            <a:schemeClr val="tx1"/>
          </a:fontRef>
        </p:style>
      </p:cxnSp>
      <p:sp>
        <p:nvSpPr>
          <p:cNvPr id="3" name="CasellaDiTesto 2">
            <a:extLst>
              <a:ext uri="{FF2B5EF4-FFF2-40B4-BE49-F238E27FC236}">
                <a16:creationId xmlns:a16="http://schemas.microsoft.com/office/drawing/2014/main" id="{84B6680F-AC32-2798-FE47-1A725DE19091}"/>
              </a:ext>
            </a:extLst>
          </p:cNvPr>
          <p:cNvSpPr txBox="1"/>
          <p:nvPr/>
        </p:nvSpPr>
        <p:spPr>
          <a:xfrm>
            <a:off x="1144363" y="1540187"/>
            <a:ext cx="2757846" cy="1651734"/>
          </a:xfrm>
          <a:prstGeom prst="rect">
            <a:avLst/>
          </a:prstGeom>
          <a:noFill/>
        </p:spPr>
        <p:txBody>
          <a:bodyPr wrap="square">
            <a:spAutoFit/>
          </a:bodyPr>
          <a:lstStyle/>
          <a:p>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a:t>
            </a:r>
            <a:r>
              <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1</a:t>
            </a:r>
          </a:p>
          <a:p>
            <a:pPr>
              <a:spcBef>
                <a:spcPts val="400"/>
              </a:spcBef>
            </a:pPr>
            <a:r>
              <a:rPr lang="it-IT" sz="1400" dirty="0">
                <a:solidFill>
                  <a:srgbClr val="17375E"/>
                </a:solidFill>
                <a:latin typeface="Open Sans" panose="020B0606030504020204"/>
              </a:rPr>
              <a:t>Una vittima scrive una email all’indirizzo generico del CERTFin, intimando che se non fosse stata contattata </a:t>
            </a:r>
            <a:r>
              <a:rPr lang="it-IT" sz="1400" b="1" dirty="0">
                <a:solidFill>
                  <a:srgbClr val="17375E"/>
                </a:solidFill>
                <a:latin typeface="Open Sans" panose="020B0606030504020204"/>
              </a:rPr>
              <a:t>immediatamente</a:t>
            </a:r>
            <a:r>
              <a:rPr lang="it-IT" sz="1400" dirty="0">
                <a:solidFill>
                  <a:srgbClr val="17375E"/>
                </a:solidFill>
                <a:latin typeface="Open Sans" panose="020B0606030504020204"/>
              </a:rPr>
              <a:t> si sarebbe tolta la vita (!). </a:t>
            </a:r>
          </a:p>
        </p:txBody>
      </p:sp>
      <p:pic>
        <p:nvPicPr>
          <p:cNvPr id="5" name="Immagine 4">
            <a:extLst>
              <a:ext uri="{FF2B5EF4-FFF2-40B4-BE49-F238E27FC236}">
                <a16:creationId xmlns:a16="http://schemas.microsoft.com/office/drawing/2014/main" id="{B653ED1A-A4B4-B20D-7674-90169E425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403" y="1724064"/>
            <a:ext cx="1088112" cy="1088112"/>
          </a:xfrm>
          <a:prstGeom prst="rect">
            <a:avLst/>
          </a:prstGeom>
        </p:spPr>
      </p:pic>
      <p:sp>
        <p:nvSpPr>
          <p:cNvPr id="14" name="Titolo 3">
            <a:extLst>
              <a:ext uri="{FF2B5EF4-FFF2-40B4-BE49-F238E27FC236}">
                <a16:creationId xmlns:a16="http://schemas.microsoft.com/office/drawing/2014/main" id="{2295FCC7-CD38-2CF7-7DB9-7F2F0E6BABB6}"/>
              </a:ext>
            </a:extLst>
          </p:cNvPr>
          <p:cNvSpPr>
            <a:spLocks noGrp="1"/>
          </p:cNvSpPr>
          <p:nvPr>
            <p:ph type="title"/>
          </p:nvPr>
        </p:nvSpPr>
        <p:spPr>
          <a:xfrm>
            <a:off x="2521820" y="131242"/>
            <a:ext cx="6578636" cy="711081"/>
          </a:xfrm>
        </p:spPr>
        <p:txBody>
          <a:bodyPr/>
          <a:lstStyle/>
          <a:p>
            <a:pPr>
              <a:lnSpc>
                <a:spcPct val="90000"/>
              </a:lnSpc>
            </a:pPr>
            <a:r>
              <a:rPr lang="it-IT" sz="2800" dirty="0"/>
              <a:t>Attacchi Basati sulla</a:t>
            </a:r>
            <a:br>
              <a:rPr lang="it-IT" sz="2800" dirty="0"/>
            </a:br>
            <a:r>
              <a:rPr lang="it-IT" sz="2800" dirty="0"/>
              <a:t>Scarsa Consapevolezza (1/2)</a:t>
            </a:r>
          </a:p>
        </p:txBody>
      </p:sp>
      <p:pic>
        <p:nvPicPr>
          <p:cNvPr id="2050" name="Picture 2" descr="Email, Open Mail Icon Grafica di hr-gold · Creative Fabrica">
            <a:extLst>
              <a:ext uri="{FF2B5EF4-FFF2-40B4-BE49-F238E27FC236}">
                <a16:creationId xmlns:a16="http://schemas.microsoft.com/office/drawing/2014/main" id="{873054F8-A015-EB83-95D0-F3C2FE179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50" y="2054004"/>
            <a:ext cx="1102057" cy="71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1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par>
                                <p:cTn id="56" presetID="10"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par>
                                <p:cTn id="59" presetID="10" presetClass="entr" presetSubtype="0" fill="hold" grpId="0" nodeType="withEffect">
                                  <p:stCondLst>
                                    <p:cond delay="75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par>
                          <p:cTn id="62" fill="hold">
                            <p:stCondLst>
                              <p:cond delay="1250"/>
                            </p:stCondLst>
                            <p:childTnLst>
                              <p:par>
                                <p:cTn id="63" presetID="42" presetClass="entr" presetSubtype="0" fill="hold" grpId="0" nodeType="afterEffect">
                                  <p:stCondLst>
                                    <p:cond delay="300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1000"/>
                                        <p:tgtEl>
                                          <p:spTgt spid="19"/>
                                        </p:tgtEl>
                                      </p:cBhvr>
                                    </p:animEffect>
                                    <p:anim calcmode="lin" valueType="num">
                                      <p:cBhvr>
                                        <p:cTn id="66" dur="1000" fill="hold"/>
                                        <p:tgtEl>
                                          <p:spTgt spid="19"/>
                                        </p:tgtEl>
                                        <p:attrNameLst>
                                          <p:attrName>ppt_x</p:attrName>
                                        </p:attrNameLst>
                                      </p:cBhvr>
                                      <p:tavLst>
                                        <p:tav tm="0">
                                          <p:val>
                                            <p:strVal val="#ppt_x"/>
                                          </p:val>
                                        </p:tav>
                                        <p:tav tm="100000">
                                          <p:val>
                                            <p:strVal val="#ppt_x"/>
                                          </p:val>
                                        </p:tav>
                                      </p:tavLst>
                                    </p:anim>
                                    <p:anim calcmode="lin" valueType="num">
                                      <p:cBhvr>
                                        <p:cTn id="6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6" grpId="0" animBg="1"/>
      <p:bldP spid="48" grpId="0" animBg="1"/>
      <p:bldP spid="50" grpId="0" animBg="1"/>
      <p:bldP spid="36" grpId="0"/>
      <p:bldP spid="19" grpId="0" animBg="1"/>
      <p:bldP spid="2" grpId="0"/>
      <p:bldP spid="6"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egnaposto numero diapositiva 6">
            <a:extLst>
              <a:ext uri="{FF2B5EF4-FFF2-40B4-BE49-F238E27FC236}">
                <a16:creationId xmlns:a16="http://schemas.microsoft.com/office/drawing/2014/main" id="{0B189763-99EA-43CF-BC20-4C03919AC638}"/>
              </a:ext>
            </a:extLst>
          </p:cNvPr>
          <p:cNvSpPr>
            <a:spLocks noGrp="1"/>
          </p:cNvSpPr>
          <p:nvPr>
            <p:ph type="sldNum" sz="quarter" idx="12"/>
          </p:nvPr>
        </p:nvSpPr>
        <p:spPr>
          <a:xfrm>
            <a:off x="9344765" y="6492875"/>
            <a:ext cx="2844059" cy="365125"/>
          </a:xfrm>
        </p:spPr>
        <p:txBody>
          <a:bodyPr/>
          <a:lstStyle/>
          <a:p>
            <a:fld id="{96E69268-9C8B-4EBF-A9EE-DC5DC2D48DC3}" type="slidenum">
              <a:rPr lang="en-US" smtClean="0"/>
              <a:pPr/>
              <a:t>26</a:t>
            </a:fld>
            <a:endParaRPr lang="it-IT" dirty="0"/>
          </a:p>
        </p:txBody>
      </p:sp>
      <p:sp>
        <p:nvSpPr>
          <p:cNvPr id="7" name="Rettangolo 6">
            <a:extLst>
              <a:ext uri="{FF2B5EF4-FFF2-40B4-BE49-F238E27FC236}">
                <a16:creationId xmlns:a16="http://schemas.microsoft.com/office/drawing/2014/main" id="{E50DEE82-6B9F-4DCE-BCED-7B5E2638E84F}"/>
              </a:ext>
            </a:extLst>
          </p:cNvPr>
          <p:cNvSpPr/>
          <p:nvPr/>
        </p:nvSpPr>
        <p:spPr>
          <a:xfrm flipV="1">
            <a:off x="0" y="3303328"/>
            <a:ext cx="12188824" cy="45719"/>
          </a:xfrm>
          <a:prstGeom prst="rect">
            <a:avLst/>
          </a:prstGeom>
          <a:solidFill>
            <a:srgbClr val="029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021C69D7-BD12-4251-96D6-1BFCBC13E83F}"/>
              </a:ext>
            </a:extLst>
          </p:cNvPr>
          <p:cNvSpPr txBox="1"/>
          <p:nvPr/>
        </p:nvSpPr>
        <p:spPr>
          <a:xfrm>
            <a:off x="2141224" y="3471826"/>
            <a:ext cx="3213639" cy="1854354"/>
          </a:xfrm>
          <a:prstGeom prst="rect">
            <a:avLst/>
          </a:prstGeom>
          <a:noFill/>
        </p:spPr>
        <p:txBody>
          <a:bodyPr wrap="square">
            <a:spAutoFit/>
          </a:bodyPr>
          <a:lstStyle/>
          <a:p>
            <a:pPr>
              <a:spcAft>
                <a:spcPts val="300"/>
              </a:spcAft>
            </a:pPr>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#2</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Lo scopo del test è verificare quanto sia facile e veloce aprire un conto bancario in modalità totalmente online. </a:t>
            </a:r>
          </a:p>
          <a:p>
            <a:r>
              <a:rPr lang="it-IT" sz="1400" dirty="0">
                <a:solidFill>
                  <a:srgbClr val="17375E"/>
                </a:solidFill>
                <a:latin typeface="Open Sans" panose="020B0606030504020204"/>
              </a:rPr>
              <a:t>All’interessato viene indicato un sito (genuino) presso il quale iscriversi e avviare il processo di </a:t>
            </a:r>
            <a:r>
              <a:rPr lang="it-IT" sz="1400" i="1" dirty="0" err="1">
                <a:solidFill>
                  <a:srgbClr val="17375E"/>
                </a:solidFill>
                <a:latin typeface="Open Sans" panose="020B0606030504020204"/>
              </a:rPr>
              <a:t>onboarding</a:t>
            </a:r>
            <a:r>
              <a:rPr lang="it-IT" sz="1400" dirty="0">
                <a:solidFill>
                  <a:srgbClr val="17375E"/>
                </a:solidFill>
                <a:latin typeface="Open Sans" panose="020B0606030504020204"/>
              </a:rPr>
              <a:t>.</a:t>
            </a:r>
          </a:p>
        </p:txBody>
      </p:sp>
      <p:cxnSp>
        <p:nvCxnSpPr>
          <p:cNvPr id="16" name="Connettore diritto 15">
            <a:extLst>
              <a:ext uri="{FF2B5EF4-FFF2-40B4-BE49-F238E27FC236}">
                <a16:creationId xmlns:a16="http://schemas.microsoft.com/office/drawing/2014/main" id="{21237F24-4DB9-4C10-8456-D5B3648EA31E}"/>
              </a:ext>
            </a:extLst>
          </p:cNvPr>
          <p:cNvCxnSpPr>
            <a:cxnSpLocks/>
          </p:cNvCxnSpPr>
          <p:nvPr/>
        </p:nvCxnSpPr>
        <p:spPr>
          <a:xfrm>
            <a:off x="8109162" y="1717088"/>
            <a:ext cx="0" cy="1490592"/>
          </a:xfrm>
          <a:prstGeom prst="line">
            <a:avLst/>
          </a:prstGeom>
        </p:spPr>
        <p:style>
          <a:lnRef idx="1">
            <a:schemeClr val="accent3"/>
          </a:lnRef>
          <a:fillRef idx="0">
            <a:schemeClr val="accent3"/>
          </a:fillRef>
          <a:effectRef idx="0">
            <a:schemeClr val="accent3"/>
          </a:effectRef>
          <a:fontRef idx="minor">
            <a:schemeClr val="tx1"/>
          </a:fontRef>
        </p:style>
      </p:cxnSp>
      <p:sp>
        <p:nvSpPr>
          <p:cNvPr id="17" name="CasellaDiTesto 16">
            <a:extLst>
              <a:ext uri="{FF2B5EF4-FFF2-40B4-BE49-F238E27FC236}">
                <a16:creationId xmlns:a16="http://schemas.microsoft.com/office/drawing/2014/main" id="{9551A1C7-9C1B-4728-BCE3-E26B0F841EA3}"/>
              </a:ext>
            </a:extLst>
          </p:cNvPr>
          <p:cNvSpPr txBox="1"/>
          <p:nvPr/>
        </p:nvSpPr>
        <p:spPr>
          <a:xfrm>
            <a:off x="8108699" y="1698242"/>
            <a:ext cx="3457159" cy="1423467"/>
          </a:xfrm>
          <a:prstGeom prst="rect">
            <a:avLst/>
          </a:prstGeom>
          <a:noFill/>
        </p:spPr>
        <p:txBody>
          <a:bodyPr wrap="square">
            <a:spAutoFit/>
          </a:bodyPr>
          <a:lstStyle/>
          <a:p>
            <a:pPr>
              <a:spcAft>
                <a:spcPts val="300"/>
              </a:spcAft>
            </a:pPr>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#4</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I frodatori, con spesa limitata, si creano così una </a:t>
            </a:r>
            <a:r>
              <a:rPr lang="it-IT" sz="1400" b="1" dirty="0">
                <a:solidFill>
                  <a:srgbClr val="17375E"/>
                </a:solidFill>
                <a:latin typeface="Open Sans" panose="020B0606030504020204"/>
              </a:rPr>
              <a:t>rete di conti di appoggio </a:t>
            </a:r>
            <a:r>
              <a:rPr lang="it-IT" sz="1400" dirty="0">
                <a:solidFill>
                  <a:srgbClr val="17375E"/>
                </a:solidFill>
                <a:latin typeface="Open Sans" panose="020B0606030504020204"/>
              </a:rPr>
              <a:t>sui quali far transitare fondi sottratti ad altre vittime di frode.</a:t>
            </a:r>
          </a:p>
          <a:p>
            <a:r>
              <a:rPr lang="it-IT" sz="1400" dirty="0">
                <a:solidFill>
                  <a:srgbClr val="17375E"/>
                </a:solidFill>
                <a:latin typeface="Open Sans" panose="020B0606030504020204"/>
              </a:rPr>
              <a:t>Conti però intestati a </a:t>
            </a:r>
            <a:r>
              <a:rPr lang="it-IT" sz="1400" b="1" dirty="0">
                <a:solidFill>
                  <a:srgbClr val="17375E"/>
                </a:solidFill>
                <a:latin typeface="Open Sans" panose="020B0606030504020204"/>
              </a:rPr>
              <a:t>cittadini ignari</a:t>
            </a:r>
            <a:r>
              <a:rPr lang="it-IT" sz="1400" dirty="0">
                <a:solidFill>
                  <a:srgbClr val="17375E"/>
                </a:solidFill>
                <a:latin typeface="Open Sans" panose="020B0606030504020204"/>
              </a:rPr>
              <a:t>.</a:t>
            </a:r>
          </a:p>
        </p:txBody>
      </p:sp>
      <p:sp>
        <p:nvSpPr>
          <p:cNvPr id="46" name="Ovale 45">
            <a:extLst>
              <a:ext uri="{FF2B5EF4-FFF2-40B4-BE49-F238E27FC236}">
                <a16:creationId xmlns:a16="http://schemas.microsoft.com/office/drawing/2014/main" id="{040D9B5A-17B6-45B4-ADED-66ADD5AB8660}"/>
              </a:ext>
            </a:extLst>
          </p:cNvPr>
          <p:cNvSpPr/>
          <p:nvPr/>
        </p:nvSpPr>
        <p:spPr>
          <a:xfrm>
            <a:off x="1055406" y="3217593"/>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8" name="Ovale 47">
            <a:extLst>
              <a:ext uri="{FF2B5EF4-FFF2-40B4-BE49-F238E27FC236}">
                <a16:creationId xmlns:a16="http://schemas.microsoft.com/office/drawing/2014/main" id="{A70CF5E2-496E-4625-AA8E-9910F4F0F493}"/>
              </a:ext>
            </a:extLst>
          </p:cNvPr>
          <p:cNvSpPr/>
          <p:nvPr/>
        </p:nvSpPr>
        <p:spPr>
          <a:xfrm>
            <a:off x="8019742" y="3236806"/>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0" name="Ovale 49">
            <a:extLst>
              <a:ext uri="{FF2B5EF4-FFF2-40B4-BE49-F238E27FC236}">
                <a16:creationId xmlns:a16="http://schemas.microsoft.com/office/drawing/2014/main" id="{49690A32-614C-4816-B5D2-929363D3A240}"/>
              </a:ext>
            </a:extLst>
          </p:cNvPr>
          <p:cNvSpPr/>
          <p:nvPr/>
        </p:nvSpPr>
        <p:spPr>
          <a:xfrm>
            <a:off x="2048039" y="3224121"/>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57" name="Connettore diritto 56">
            <a:extLst>
              <a:ext uri="{FF2B5EF4-FFF2-40B4-BE49-F238E27FC236}">
                <a16:creationId xmlns:a16="http://schemas.microsoft.com/office/drawing/2014/main" id="{7033BE84-F19C-491B-BBA0-E60D59A65451}"/>
              </a:ext>
            </a:extLst>
          </p:cNvPr>
          <p:cNvCxnSpPr>
            <a:cxnSpLocks/>
          </p:cNvCxnSpPr>
          <p:nvPr/>
        </p:nvCxnSpPr>
        <p:spPr>
          <a:xfrm>
            <a:off x="1144363" y="1394971"/>
            <a:ext cx="1" cy="1794341"/>
          </a:xfrm>
          <a:prstGeom prst="line">
            <a:avLst/>
          </a:prstGeom>
        </p:spPr>
        <p:style>
          <a:lnRef idx="1">
            <a:schemeClr val="accent3"/>
          </a:lnRef>
          <a:fillRef idx="0">
            <a:schemeClr val="accent3"/>
          </a:fillRef>
          <a:effectRef idx="0">
            <a:schemeClr val="accent3"/>
          </a:effectRef>
          <a:fontRef idx="minor">
            <a:schemeClr val="tx1"/>
          </a:fontRef>
        </p:style>
      </p:cxnSp>
      <p:sp>
        <p:nvSpPr>
          <p:cNvPr id="59" name="CasellaDiTesto 58">
            <a:extLst>
              <a:ext uri="{FF2B5EF4-FFF2-40B4-BE49-F238E27FC236}">
                <a16:creationId xmlns:a16="http://schemas.microsoft.com/office/drawing/2014/main" id="{81374A33-86F2-4426-A71B-2687E651457B}"/>
              </a:ext>
            </a:extLst>
          </p:cNvPr>
          <p:cNvSpPr txBox="1"/>
          <p:nvPr/>
        </p:nvSpPr>
        <p:spPr>
          <a:xfrm>
            <a:off x="1131632" y="1423252"/>
            <a:ext cx="3094256" cy="1677382"/>
          </a:xfrm>
          <a:prstGeom prst="rect">
            <a:avLst/>
          </a:prstGeom>
          <a:noFill/>
        </p:spPr>
        <p:txBody>
          <a:bodyPr wrap="square">
            <a:spAutoFit/>
          </a:bodyPr>
          <a:lstStyle/>
          <a:p>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#1</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pPr>
              <a:spcBef>
                <a:spcPts val="400"/>
              </a:spcBef>
            </a:pPr>
            <a:r>
              <a:rPr lang="it-IT" sz="1400" dirty="0">
                <a:solidFill>
                  <a:srgbClr val="17375E"/>
                </a:solidFill>
                <a:latin typeface="Open Sans" panose="020B0606030504020204"/>
              </a:rPr>
              <a:t>Comuni cittadini vengono agganciati attraverso banner o attraverso normali telefonate nelle quali vengono proposti dei </a:t>
            </a:r>
            <a:r>
              <a:rPr lang="it-IT" sz="1400" b="1" dirty="0">
                <a:solidFill>
                  <a:srgbClr val="17375E"/>
                </a:solidFill>
                <a:latin typeface="Open Sans" panose="020B0606030504020204"/>
              </a:rPr>
              <a:t>buoni </a:t>
            </a:r>
            <a:r>
              <a:rPr lang="it-IT" sz="1400" b="1" dirty="0" err="1">
                <a:solidFill>
                  <a:srgbClr val="17375E"/>
                </a:solidFill>
                <a:latin typeface="Open Sans" panose="020B0606030504020204"/>
              </a:rPr>
              <a:t>amazon</a:t>
            </a:r>
            <a:r>
              <a:rPr lang="it-IT" sz="1400" b="1" dirty="0">
                <a:solidFill>
                  <a:srgbClr val="17375E"/>
                </a:solidFill>
                <a:latin typeface="Open Sans" panose="020B0606030504020204"/>
              </a:rPr>
              <a:t> </a:t>
            </a:r>
            <a:r>
              <a:rPr lang="it-IT" sz="1400" dirty="0">
                <a:solidFill>
                  <a:srgbClr val="17375E"/>
                </a:solidFill>
                <a:latin typeface="Open Sans" panose="020B0606030504020204"/>
              </a:rPr>
              <a:t>in cambio di alcune «attività di test».</a:t>
            </a:r>
          </a:p>
        </p:txBody>
      </p:sp>
      <p:sp>
        <p:nvSpPr>
          <p:cNvPr id="36" name="CasellaDiTesto 35">
            <a:extLst>
              <a:ext uri="{FF2B5EF4-FFF2-40B4-BE49-F238E27FC236}">
                <a16:creationId xmlns:a16="http://schemas.microsoft.com/office/drawing/2014/main" id="{141FC763-9406-4A6C-8D9D-74D9E661E925}"/>
              </a:ext>
            </a:extLst>
          </p:cNvPr>
          <p:cNvSpPr txBox="1"/>
          <p:nvPr/>
        </p:nvSpPr>
        <p:spPr>
          <a:xfrm>
            <a:off x="9694265" y="3455558"/>
            <a:ext cx="2260669" cy="307777"/>
          </a:xfrm>
          <a:prstGeom prst="rect">
            <a:avLst/>
          </a:prstGeom>
          <a:noFill/>
        </p:spPr>
        <p:txBody>
          <a:bodyPr wrap="square">
            <a:spAutoFit/>
          </a:bodyPr>
          <a:lstStyle/>
          <a:p>
            <a:pPr algn="ctr"/>
            <a:r>
              <a:rPr lang="it-IT" sz="1400" b="1" i="1" u="sng" dirty="0">
                <a:solidFill>
                  <a:srgbClr val="C00000"/>
                </a:solidFill>
                <a:latin typeface="Open Sans" panose="020B0606030504020204" pitchFamily="34" charset="0"/>
                <a:ea typeface="Open Sans" panose="020B0606030504020204" pitchFamily="34" charset="0"/>
                <a:cs typeface="Open Sans" panose="020B0606030504020204" pitchFamily="34" charset="0"/>
              </a:rPr>
              <a:t>Durata Totale</a:t>
            </a:r>
            <a:r>
              <a:rPr lang="it-IT" sz="1400" i="1" u="sng" dirty="0">
                <a:solidFill>
                  <a:srgbClr val="C00000"/>
                </a:solidFill>
                <a:latin typeface="Open Sans" panose="020B0606030504020204" pitchFamily="34" charset="0"/>
                <a:ea typeface="Open Sans" panose="020B0606030504020204" pitchFamily="34" charset="0"/>
                <a:cs typeface="Open Sans" panose="020B0606030504020204" pitchFamily="34" charset="0"/>
              </a:rPr>
              <a:t>: alcune ore</a:t>
            </a:r>
            <a:endParaRPr lang="it-IT" sz="1400" dirty="0">
              <a:solidFill>
                <a:srgbClr val="C00000"/>
              </a:solidFill>
              <a:latin typeface="Open Sans" panose="020B0606030504020204"/>
            </a:endParaRPr>
          </a:p>
        </p:txBody>
      </p:sp>
      <p:cxnSp>
        <p:nvCxnSpPr>
          <p:cNvPr id="44" name="Connettore diritto 43">
            <a:extLst>
              <a:ext uri="{FF2B5EF4-FFF2-40B4-BE49-F238E27FC236}">
                <a16:creationId xmlns:a16="http://schemas.microsoft.com/office/drawing/2014/main" id="{700B5001-0661-4B44-82F9-53D199005FF8}"/>
              </a:ext>
            </a:extLst>
          </p:cNvPr>
          <p:cNvCxnSpPr>
            <a:cxnSpLocks/>
          </p:cNvCxnSpPr>
          <p:nvPr/>
        </p:nvCxnSpPr>
        <p:spPr>
          <a:xfrm>
            <a:off x="2130528" y="3439869"/>
            <a:ext cx="0" cy="1808406"/>
          </a:xfrm>
          <a:prstGeom prst="line">
            <a:avLst/>
          </a:prstGeom>
        </p:spPr>
        <p:style>
          <a:lnRef idx="1">
            <a:schemeClr val="accent3"/>
          </a:lnRef>
          <a:fillRef idx="0">
            <a:schemeClr val="accent3"/>
          </a:fillRef>
          <a:effectRef idx="0">
            <a:schemeClr val="accent3"/>
          </a:effectRef>
          <a:fontRef idx="minor">
            <a:schemeClr val="tx1"/>
          </a:fontRef>
        </p:style>
      </p:cxnSp>
      <p:sp>
        <p:nvSpPr>
          <p:cNvPr id="19" name="Rettangolo con angoli arrotondati 18">
            <a:extLst>
              <a:ext uri="{FF2B5EF4-FFF2-40B4-BE49-F238E27FC236}">
                <a16:creationId xmlns:a16="http://schemas.microsoft.com/office/drawing/2014/main" id="{EC5B8837-57D4-4F7F-BD5C-657F415070B6}"/>
              </a:ext>
            </a:extLst>
          </p:cNvPr>
          <p:cNvSpPr/>
          <p:nvPr/>
        </p:nvSpPr>
        <p:spPr>
          <a:xfrm>
            <a:off x="312463" y="5609760"/>
            <a:ext cx="6118817" cy="1139171"/>
          </a:xfrm>
          <a:prstGeom prst="roundRect">
            <a:avLst/>
          </a:prstGeom>
          <a:ln w="539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it-IT" sz="1600" dirty="0"/>
              <a:t>I criminali riescono a irretire e convincere cittadini scarsamente consapevoli a mettere a loro disposizione una rete di conti. Dietro ricompensa di importo anche contenuto, i cittadini finiscono per fungere da money mule a loro insaputa.</a:t>
            </a:r>
          </a:p>
        </p:txBody>
      </p:sp>
      <p:pic>
        <p:nvPicPr>
          <p:cNvPr id="25" name="Immagine 24">
            <a:extLst>
              <a:ext uri="{FF2B5EF4-FFF2-40B4-BE49-F238E27FC236}">
                <a16:creationId xmlns:a16="http://schemas.microsoft.com/office/drawing/2014/main" id="{4B28C96A-78B0-4DA3-BAF9-C3FB8AD90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63" y="1929501"/>
            <a:ext cx="661737" cy="661737"/>
          </a:xfrm>
          <a:prstGeom prst="rect">
            <a:avLst/>
          </a:prstGeom>
        </p:spPr>
      </p:pic>
      <p:sp>
        <p:nvSpPr>
          <p:cNvPr id="2" name="CasellaDiTesto 1">
            <a:extLst>
              <a:ext uri="{FF2B5EF4-FFF2-40B4-BE49-F238E27FC236}">
                <a16:creationId xmlns:a16="http://schemas.microsoft.com/office/drawing/2014/main" id="{C43275E1-DD4F-44A9-D96C-877F4A485992}"/>
              </a:ext>
            </a:extLst>
          </p:cNvPr>
          <p:cNvSpPr txBox="1"/>
          <p:nvPr/>
        </p:nvSpPr>
        <p:spPr>
          <a:xfrm>
            <a:off x="5755122" y="3482766"/>
            <a:ext cx="4666881" cy="1854354"/>
          </a:xfrm>
          <a:prstGeom prst="rect">
            <a:avLst/>
          </a:prstGeom>
          <a:noFill/>
        </p:spPr>
        <p:txBody>
          <a:bodyPr wrap="square">
            <a:spAutoFit/>
          </a:bodyPr>
          <a:lstStyle/>
          <a:p>
            <a:pPr>
              <a:spcAft>
                <a:spcPts val="300"/>
              </a:spcAft>
            </a:pPr>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#3</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I frodatori si raccomandano di non riferire ad eventuali altri operatori che si sta effettuando un test.</a:t>
            </a:r>
          </a:p>
          <a:p>
            <a:r>
              <a:rPr lang="it-IT" sz="1400" dirty="0">
                <a:solidFill>
                  <a:srgbClr val="17375E"/>
                </a:solidFill>
                <a:latin typeface="Open Sans" panose="020B0606030504020204"/>
              </a:rPr>
              <a:t>Una volta completato il processo, i frodatori consegnano il buono </a:t>
            </a:r>
            <a:r>
              <a:rPr lang="it-IT" sz="1400" dirty="0" err="1">
                <a:solidFill>
                  <a:srgbClr val="17375E"/>
                </a:solidFill>
                <a:latin typeface="Open Sans" panose="020B0606030504020204"/>
              </a:rPr>
              <a:t>amazon</a:t>
            </a:r>
            <a:r>
              <a:rPr lang="it-IT" sz="1400" dirty="0">
                <a:solidFill>
                  <a:srgbClr val="17375E"/>
                </a:solidFill>
                <a:latin typeface="Open Sans" panose="020B0606030504020204"/>
              </a:rPr>
              <a:t> in cambio del «feedback» del cliente e delle </a:t>
            </a:r>
            <a:r>
              <a:rPr lang="it-IT" sz="1400" b="1" dirty="0">
                <a:solidFill>
                  <a:srgbClr val="17375E"/>
                </a:solidFill>
                <a:latin typeface="Open Sans" panose="020B0606030504020204"/>
              </a:rPr>
              <a:t>credenziali del conto</a:t>
            </a:r>
            <a:r>
              <a:rPr lang="it-IT" sz="1400" dirty="0">
                <a:solidFill>
                  <a:srgbClr val="17375E"/>
                </a:solidFill>
                <a:latin typeface="Open Sans" panose="020B0606030504020204"/>
              </a:rPr>
              <a:t>, in quanto sarà loro cura registrare il parere e chiudere il conto.</a:t>
            </a:r>
          </a:p>
        </p:txBody>
      </p:sp>
      <p:sp>
        <p:nvSpPr>
          <p:cNvPr id="6" name="Ovale 5">
            <a:extLst>
              <a:ext uri="{FF2B5EF4-FFF2-40B4-BE49-F238E27FC236}">
                <a16:creationId xmlns:a16="http://schemas.microsoft.com/office/drawing/2014/main" id="{6A3403EA-A957-09E6-DD35-17278E395C46}"/>
              </a:ext>
            </a:extLst>
          </p:cNvPr>
          <p:cNvSpPr/>
          <p:nvPr/>
        </p:nvSpPr>
        <p:spPr>
          <a:xfrm>
            <a:off x="5661937" y="3235061"/>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8" name="Connettore diritto 7">
            <a:extLst>
              <a:ext uri="{FF2B5EF4-FFF2-40B4-BE49-F238E27FC236}">
                <a16:creationId xmlns:a16="http://schemas.microsoft.com/office/drawing/2014/main" id="{24115B00-AB4D-BA26-B05A-FAB0248F69AA}"/>
              </a:ext>
            </a:extLst>
          </p:cNvPr>
          <p:cNvCxnSpPr>
            <a:cxnSpLocks/>
          </p:cNvCxnSpPr>
          <p:nvPr/>
        </p:nvCxnSpPr>
        <p:spPr>
          <a:xfrm>
            <a:off x="5744426" y="3450809"/>
            <a:ext cx="10696" cy="1875371"/>
          </a:xfrm>
          <a:prstGeom prst="line">
            <a:avLst/>
          </a:prstGeom>
        </p:spPr>
        <p:style>
          <a:lnRef idx="1">
            <a:schemeClr val="accent3"/>
          </a:lnRef>
          <a:fillRef idx="0">
            <a:schemeClr val="accent3"/>
          </a:fillRef>
          <a:effectRef idx="0">
            <a:schemeClr val="accent3"/>
          </a:effectRef>
          <a:fontRef idx="minor">
            <a:schemeClr val="tx1"/>
          </a:fontRef>
        </p:style>
      </p:cxnSp>
      <p:pic>
        <p:nvPicPr>
          <p:cNvPr id="11" name="Immagine 10">
            <a:extLst>
              <a:ext uri="{FF2B5EF4-FFF2-40B4-BE49-F238E27FC236}">
                <a16:creationId xmlns:a16="http://schemas.microsoft.com/office/drawing/2014/main" id="{DDBB5A57-0FB5-47C3-2F7E-88C1402FE2A3}"/>
              </a:ext>
            </a:extLst>
          </p:cNvPr>
          <p:cNvPicPr>
            <a:picLocks noChangeAspect="1"/>
          </p:cNvPicPr>
          <p:nvPr/>
        </p:nvPicPr>
        <p:blipFill>
          <a:blip r:embed="rId4"/>
          <a:stretch>
            <a:fillRect/>
          </a:stretch>
        </p:blipFill>
        <p:spPr>
          <a:xfrm>
            <a:off x="6758678" y="1783077"/>
            <a:ext cx="1205465" cy="1193745"/>
          </a:xfrm>
          <a:prstGeom prst="rect">
            <a:avLst/>
          </a:prstGeom>
        </p:spPr>
      </p:pic>
      <p:pic>
        <p:nvPicPr>
          <p:cNvPr id="21" name="Immagine 20">
            <a:extLst>
              <a:ext uri="{FF2B5EF4-FFF2-40B4-BE49-F238E27FC236}">
                <a16:creationId xmlns:a16="http://schemas.microsoft.com/office/drawing/2014/main" id="{8E5E8CD2-69D2-8B0F-6148-2A1E8126FD2C}"/>
              </a:ext>
            </a:extLst>
          </p:cNvPr>
          <p:cNvPicPr>
            <a:picLocks noChangeAspect="1"/>
          </p:cNvPicPr>
          <p:nvPr/>
        </p:nvPicPr>
        <p:blipFill>
          <a:blip r:embed="rId5"/>
          <a:stretch>
            <a:fillRect/>
          </a:stretch>
        </p:blipFill>
        <p:spPr>
          <a:xfrm>
            <a:off x="760184" y="3929683"/>
            <a:ext cx="1128596" cy="1063485"/>
          </a:xfrm>
          <a:prstGeom prst="rect">
            <a:avLst/>
          </a:prstGeom>
        </p:spPr>
      </p:pic>
      <p:sp>
        <p:nvSpPr>
          <p:cNvPr id="10" name="Titolo 3">
            <a:extLst>
              <a:ext uri="{FF2B5EF4-FFF2-40B4-BE49-F238E27FC236}">
                <a16:creationId xmlns:a16="http://schemas.microsoft.com/office/drawing/2014/main" id="{DB3F407F-E680-490E-9FAD-73F6ABDACCB8}"/>
              </a:ext>
            </a:extLst>
          </p:cNvPr>
          <p:cNvSpPr>
            <a:spLocks noGrp="1"/>
          </p:cNvSpPr>
          <p:nvPr>
            <p:ph type="title"/>
          </p:nvPr>
        </p:nvSpPr>
        <p:spPr>
          <a:xfrm>
            <a:off x="2521820" y="131242"/>
            <a:ext cx="6578636" cy="711081"/>
          </a:xfrm>
        </p:spPr>
        <p:txBody>
          <a:bodyPr/>
          <a:lstStyle/>
          <a:p>
            <a:pPr>
              <a:lnSpc>
                <a:spcPct val="90000"/>
              </a:lnSpc>
            </a:pPr>
            <a:r>
              <a:rPr lang="it-IT" sz="2800" dirty="0"/>
              <a:t>Attacchi Basati sulla</a:t>
            </a:r>
            <a:br>
              <a:rPr lang="it-IT" sz="2800" dirty="0"/>
            </a:br>
            <a:r>
              <a:rPr lang="it-IT" sz="2800"/>
              <a:t>Scarsa Consapevolezza (2/2)</a:t>
            </a:r>
            <a:endParaRPr lang="it-IT" sz="2800" dirty="0"/>
          </a:p>
        </p:txBody>
      </p:sp>
    </p:spTree>
    <p:extLst>
      <p:ext uri="{BB962C8B-B14F-4D97-AF65-F5344CB8AC3E}">
        <p14:creationId xmlns:p14="http://schemas.microsoft.com/office/powerpoint/2010/main" val="111745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500"/>
                            </p:stCondLst>
                            <p:childTnLst>
                              <p:par>
                                <p:cTn id="57" presetID="10" presetClass="entr" presetSubtype="0" fill="hold" grpId="0" nodeType="afterEffect">
                                  <p:stCondLst>
                                    <p:cond delay="75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childTnLst>
                          </p:cTn>
                        </p:par>
                        <p:par>
                          <p:cTn id="60" fill="hold">
                            <p:stCondLst>
                              <p:cond delay="1750"/>
                            </p:stCondLst>
                            <p:childTnLst>
                              <p:par>
                                <p:cTn id="61" presetID="42" presetClass="entr" presetSubtype="0" fill="hold" grpId="0" nodeType="afterEffect">
                                  <p:stCondLst>
                                    <p:cond delay="300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6" grpId="0" animBg="1"/>
      <p:bldP spid="48" grpId="0" animBg="1"/>
      <p:bldP spid="50" grpId="0" animBg="1"/>
      <p:bldP spid="59" grpId="0"/>
      <p:bldP spid="36" grpId="0"/>
      <p:bldP spid="19" grpId="0" animBg="1"/>
      <p:bldP spid="2"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egnaposto numero diapositiva 6">
            <a:extLst>
              <a:ext uri="{FF2B5EF4-FFF2-40B4-BE49-F238E27FC236}">
                <a16:creationId xmlns:a16="http://schemas.microsoft.com/office/drawing/2014/main" id="{0B189763-99EA-43CF-BC20-4C03919AC638}"/>
              </a:ext>
            </a:extLst>
          </p:cNvPr>
          <p:cNvSpPr>
            <a:spLocks noGrp="1"/>
          </p:cNvSpPr>
          <p:nvPr>
            <p:ph type="sldNum" sz="quarter" idx="12"/>
          </p:nvPr>
        </p:nvSpPr>
        <p:spPr>
          <a:xfrm>
            <a:off x="9344765" y="6492875"/>
            <a:ext cx="2844059" cy="365125"/>
          </a:xfrm>
        </p:spPr>
        <p:txBody>
          <a:bodyPr/>
          <a:lstStyle/>
          <a:p>
            <a:fld id="{96E69268-9C8B-4EBF-A9EE-DC5DC2D48DC3}" type="slidenum">
              <a:rPr lang="en-US" smtClean="0"/>
              <a:pPr/>
              <a:t>27</a:t>
            </a:fld>
            <a:endParaRPr lang="it-IT" dirty="0"/>
          </a:p>
        </p:txBody>
      </p:sp>
      <p:sp>
        <p:nvSpPr>
          <p:cNvPr id="7" name="Rettangolo 6">
            <a:extLst>
              <a:ext uri="{FF2B5EF4-FFF2-40B4-BE49-F238E27FC236}">
                <a16:creationId xmlns:a16="http://schemas.microsoft.com/office/drawing/2014/main" id="{E50DEE82-6B9F-4DCE-BCED-7B5E2638E84F}"/>
              </a:ext>
            </a:extLst>
          </p:cNvPr>
          <p:cNvSpPr/>
          <p:nvPr/>
        </p:nvSpPr>
        <p:spPr>
          <a:xfrm flipV="1">
            <a:off x="0" y="3520145"/>
            <a:ext cx="12188824" cy="45719"/>
          </a:xfrm>
          <a:prstGeom prst="rect">
            <a:avLst/>
          </a:prstGeom>
          <a:solidFill>
            <a:srgbClr val="029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021C69D7-BD12-4251-96D6-1BFCBC13E83F}"/>
              </a:ext>
            </a:extLst>
          </p:cNvPr>
          <p:cNvSpPr txBox="1"/>
          <p:nvPr/>
        </p:nvSpPr>
        <p:spPr>
          <a:xfrm>
            <a:off x="2141225" y="3688643"/>
            <a:ext cx="3107700" cy="1854354"/>
          </a:xfrm>
          <a:prstGeom prst="rect">
            <a:avLst/>
          </a:prstGeom>
          <a:noFill/>
        </p:spPr>
        <p:txBody>
          <a:bodyPr wrap="square">
            <a:spAutoFit/>
          </a:bodyPr>
          <a:lstStyle/>
          <a:p>
            <a:pPr>
              <a:spcAft>
                <a:spcPts val="300"/>
              </a:spcAft>
            </a:pPr>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#2</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La vittima, colta dal panico, si affretta a seguire le indicazioni fornite dal falso operatore di banca, tra cui vi è anche l’IBAN sul quale versare «temporaneamente» i soldi che saranno così messi «al sicuro». </a:t>
            </a:r>
          </a:p>
        </p:txBody>
      </p:sp>
      <p:cxnSp>
        <p:nvCxnSpPr>
          <p:cNvPr id="16" name="Connettore diritto 15">
            <a:extLst>
              <a:ext uri="{FF2B5EF4-FFF2-40B4-BE49-F238E27FC236}">
                <a16:creationId xmlns:a16="http://schemas.microsoft.com/office/drawing/2014/main" id="{21237F24-4DB9-4C10-8456-D5B3648EA31E}"/>
              </a:ext>
            </a:extLst>
          </p:cNvPr>
          <p:cNvCxnSpPr>
            <a:cxnSpLocks/>
          </p:cNvCxnSpPr>
          <p:nvPr/>
        </p:nvCxnSpPr>
        <p:spPr>
          <a:xfrm>
            <a:off x="8099734" y="1531830"/>
            <a:ext cx="1" cy="1958656"/>
          </a:xfrm>
          <a:prstGeom prst="line">
            <a:avLst/>
          </a:prstGeom>
        </p:spPr>
        <p:style>
          <a:lnRef idx="1">
            <a:schemeClr val="accent3"/>
          </a:lnRef>
          <a:fillRef idx="0">
            <a:schemeClr val="accent3"/>
          </a:fillRef>
          <a:effectRef idx="0">
            <a:schemeClr val="accent3"/>
          </a:effectRef>
          <a:fontRef idx="minor">
            <a:schemeClr val="tx1"/>
          </a:fontRef>
        </p:style>
      </p:cxnSp>
      <p:sp>
        <p:nvSpPr>
          <p:cNvPr id="17" name="CasellaDiTesto 16">
            <a:extLst>
              <a:ext uri="{FF2B5EF4-FFF2-40B4-BE49-F238E27FC236}">
                <a16:creationId xmlns:a16="http://schemas.microsoft.com/office/drawing/2014/main" id="{9551A1C7-9C1B-4728-BCE3-E26B0F841EA3}"/>
              </a:ext>
            </a:extLst>
          </p:cNvPr>
          <p:cNvSpPr txBox="1"/>
          <p:nvPr/>
        </p:nvSpPr>
        <p:spPr>
          <a:xfrm>
            <a:off x="8099734" y="1567160"/>
            <a:ext cx="3647899" cy="1854354"/>
          </a:xfrm>
          <a:prstGeom prst="rect">
            <a:avLst/>
          </a:prstGeom>
          <a:noFill/>
        </p:spPr>
        <p:txBody>
          <a:bodyPr wrap="square">
            <a:spAutoFit/>
          </a:bodyPr>
          <a:lstStyle/>
          <a:p>
            <a:pPr>
              <a:spcAft>
                <a:spcPts val="300"/>
              </a:spcAft>
            </a:pPr>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#4</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Alla risposta affermativa, la dinamica viene replicata: </a:t>
            </a:r>
            <a:r>
              <a:rPr lang="it-IT" sz="1400" b="1" dirty="0">
                <a:solidFill>
                  <a:srgbClr val="17375E"/>
                </a:solidFill>
                <a:latin typeface="Open Sans" panose="020B0606030504020204"/>
              </a:rPr>
              <a:t>il frodatore riferisce che purtroppo anche sul conto della signora risultano accessi non autorizzati </a:t>
            </a:r>
            <a:r>
              <a:rPr lang="it-IT" sz="1400" dirty="0">
                <a:solidFill>
                  <a:srgbClr val="17375E"/>
                </a:solidFill>
                <a:latin typeface="Open Sans" panose="020B0606030504020204"/>
              </a:rPr>
              <a:t>e che «per sicurezza» è meglio trasferire temporaneamente anche i suoi soldi sul conto di appoggio.</a:t>
            </a:r>
          </a:p>
        </p:txBody>
      </p:sp>
      <p:sp>
        <p:nvSpPr>
          <p:cNvPr id="46" name="Ovale 45">
            <a:extLst>
              <a:ext uri="{FF2B5EF4-FFF2-40B4-BE49-F238E27FC236}">
                <a16:creationId xmlns:a16="http://schemas.microsoft.com/office/drawing/2014/main" id="{040D9B5A-17B6-45B4-ADED-66ADD5AB8660}"/>
              </a:ext>
            </a:extLst>
          </p:cNvPr>
          <p:cNvSpPr/>
          <p:nvPr/>
        </p:nvSpPr>
        <p:spPr>
          <a:xfrm>
            <a:off x="1055406" y="3434410"/>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8" name="Ovale 47">
            <a:extLst>
              <a:ext uri="{FF2B5EF4-FFF2-40B4-BE49-F238E27FC236}">
                <a16:creationId xmlns:a16="http://schemas.microsoft.com/office/drawing/2014/main" id="{A70CF5E2-496E-4625-AA8E-9910F4F0F493}"/>
              </a:ext>
            </a:extLst>
          </p:cNvPr>
          <p:cNvSpPr/>
          <p:nvPr/>
        </p:nvSpPr>
        <p:spPr>
          <a:xfrm>
            <a:off x="8019742" y="3453623"/>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0" name="Ovale 49">
            <a:extLst>
              <a:ext uri="{FF2B5EF4-FFF2-40B4-BE49-F238E27FC236}">
                <a16:creationId xmlns:a16="http://schemas.microsoft.com/office/drawing/2014/main" id="{49690A32-614C-4816-B5D2-929363D3A240}"/>
              </a:ext>
            </a:extLst>
          </p:cNvPr>
          <p:cNvSpPr/>
          <p:nvPr/>
        </p:nvSpPr>
        <p:spPr>
          <a:xfrm>
            <a:off x="2048039" y="3440938"/>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57" name="Connettore diritto 56">
            <a:extLst>
              <a:ext uri="{FF2B5EF4-FFF2-40B4-BE49-F238E27FC236}">
                <a16:creationId xmlns:a16="http://schemas.microsoft.com/office/drawing/2014/main" id="{7033BE84-F19C-491B-BBA0-E60D59A65451}"/>
              </a:ext>
            </a:extLst>
          </p:cNvPr>
          <p:cNvCxnSpPr>
            <a:cxnSpLocks/>
            <a:endCxn id="46" idx="0"/>
          </p:cNvCxnSpPr>
          <p:nvPr/>
        </p:nvCxnSpPr>
        <p:spPr>
          <a:xfrm>
            <a:off x="1131633" y="1093720"/>
            <a:ext cx="12731" cy="2340690"/>
          </a:xfrm>
          <a:prstGeom prst="line">
            <a:avLst/>
          </a:prstGeom>
        </p:spPr>
        <p:style>
          <a:lnRef idx="1">
            <a:schemeClr val="accent3"/>
          </a:lnRef>
          <a:fillRef idx="0">
            <a:schemeClr val="accent3"/>
          </a:fillRef>
          <a:effectRef idx="0">
            <a:schemeClr val="accent3"/>
          </a:effectRef>
          <a:fontRef idx="minor">
            <a:schemeClr val="tx1"/>
          </a:fontRef>
        </p:style>
      </p:cxnSp>
      <p:sp>
        <p:nvSpPr>
          <p:cNvPr id="36" name="CasellaDiTesto 35">
            <a:extLst>
              <a:ext uri="{FF2B5EF4-FFF2-40B4-BE49-F238E27FC236}">
                <a16:creationId xmlns:a16="http://schemas.microsoft.com/office/drawing/2014/main" id="{141FC763-9406-4A6C-8D9D-74D9E661E925}"/>
              </a:ext>
            </a:extLst>
          </p:cNvPr>
          <p:cNvSpPr txBox="1"/>
          <p:nvPr/>
        </p:nvSpPr>
        <p:spPr>
          <a:xfrm>
            <a:off x="9358325" y="3672375"/>
            <a:ext cx="2596610" cy="307777"/>
          </a:xfrm>
          <a:prstGeom prst="rect">
            <a:avLst/>
          </a:prstGeom>
          <a:noFill/>
        </p:spPr>
        <p:txBody>
          <a:bodyPr wrap="square">
            <a:spAutoFit/>
          </a:bodyPr>
          <a:lstStyle/>
          <a:p>
            <a:pPr algn="ctr"/>
            <a:r>
              <a:rPr lang="it-IT" sz="1400" b="1" i="1" u="sng" dirty="0">
                <a:solidFill>
                  <a:srgbClr val="C00000"/>
                </a:solidFill>
                <a:latin typeface="Open Sans" panose="020B0606030504020204" pitchFamily="34" charset="0"/>
                <a:ea typeface="Open Sans" panose="020B0606030504020204" pitchFamily="34" charset="0"/>
                <a:cs typeface="Open Sans" panose="020B0606030504020204" pitchFamily="34" charset="0"/>
              </a:rPr>
              <a:t>Durata Totale</a:t>
            </a:r>
            <a:r>
              <a:rPr lang="it-IT" sz="1400" i="1" u="sng" dirty="0">
                <a:solidFill>
                  <a:srgbClr val="C00000"/>
                </a:solidFill>
                <a:latin typeface="Open Sans" panose="020B0606030504020204" pitchFamily="34" charset="0"/>
                <a:ea typeface="Open Sans" panose="020B0606030504020204" pitchFamily="34" charset="0"/>
                <a:cs typeface="Open Sans" panose="020B0606030504020204" pitchFamily="34" charset="0"/>
              </a:rPr>
              <a:t>: 70 minuti circa</a:t>
            </a:r>
            <a:endParaRPr lang="it-IT" sz="1400" dirty="0">
              <a:solidFill>
                <a:srgbClr val="C00000"/>
              </a:solidFill>
              <a:latin typeface="Open Sans" panose="020B0606030504020204"/>
            </a:endParaRPr>
          </a:p>
        </p:txBody>
      </p:sp>
      <p:cxnSp>
        <p:nvCxnSpPr>
          <p:cNvPr id="44" name="Connettore diritto 43">
            <a:extLst>
              <a:ext uri="{FF2B5EF4-FFF2-40B4-BE49-F238E27FC236}">
                <a16:creationId xmlns:a16="http://schemas.microsoft.com/office/drawing/2014/main" id="{700B5001-0661-4B44-82F9-53D199005FF8}"/>
              </a:ext>
            </a:extLst>
          </p:cNvPr>
          <p:cNvCxnSpPr>
            <a:cxnSpLocks/>
          </p:cNvCxnSpPr>
          <p:nvPr/>
        </p:nvCxnSpPr>
        <p:spPr>
          <a:xfrm>
            <a:off x="2130528" y="3656686"/>
            <a:ext cx="6468" cy="1693355"/>
          </a:xfrm>
          <a:prstGeom prst="line">
            <a:avLst/>
          </a:prstGeom>
        </p:spPr>
        <p:style>
          <a:lnRef idx="1">
            <a:schemeClr val="accent3"/>
          </a:lnRef>
          <a:fillRef idx="0">
            <a:schemeClr val="accent3"/>
          </a:fillRef>
          <a:effectRef idx="0">
            <a:schemeClr val="accent3"/>
          </a:effectRef>
          <a:fontRef idx="minor">
            <a:schemeClr val="tx1"/>
          </a:fontRef>
        </p:style>
      </p:cxnSp>
      <p:pic>
        <p:nvPicPr>
          <p:cNvPr id="15" name="Immagine 14">
            <a:extLst>
              <a:ext uri="{FF2B5EF4-FFF2-40B4-BE49-F238E27FC236}">
                <a16:creationId xmlns:a16="http://schemas.microsoft.com/office/drawing/2014/main" id="{AE5DBB8C-43A1-4CAF-A0E2-98EE8AB35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09" y="4090217"/>
            <a:ext cx="1088112" cy="1088112"/>
          </a:xfrm>
          <a:prstGeom prst="rect">
            <a:avLst/>
          </a:prstGeom>
        </p:spPr>
      </p:pic>
      <p:sp>
        <p:nvSpPr>
          <p:cNvPr id="19" name="Rettangolo con angoli arrotondati 18">
            <a:extLst>
              <a:ext uri="{FF2B5EF4-FFF2-40B4-BE49-F238E27FC236}">
                <a16:creationId xmlns:a16="http://schemas.microsoft.com/office/drawing/2014/main" id="{EC5B8837-57D4-4F7F-BD5C-657F415070B6}"/>
              </a:ext>
            </a:extLst>
          </p:cNvPr>
          <p:cNvSpPr/>
          <p:nvPr/>
        </p:nvSpPr>
        <p:spPr>
          <a:xfrm>
            <a:off x="312463" y="5609760"/>
            <a:ext cx="6118817" cy="1139171"/>
          </a:xfrm>
          <a:prstGeom prst="roundRect">
            <a:avLst/>
          </a:prstGeom>
          <a:ln w="539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it-IT" sz="1600" dirty="0"/>
              <a:t>Il frodatore insinua ansia nella vittime, legittimato da una comunicazione apparentemente proveniente dalle banca. Lascia sgomenti la «fortuna» dei criminali nel trovare, con una sola chiamata, due vittime che si «gettano» tra le loro braccia senza esitazione.</a:t>
            </a:r>
          </a:p>
        </p:txBody>
      </p:sp>
      <p:pic>
        <p:nvPicPr>
          <p:cNvPr id="25" name="Immagine 24">
            <a:extLst>
              <a:ext uri="{FF2B5EF4-FFF2-40B4-BE49-F238E27FC236}">
                <a16:creationId xmlns:a16="http://schemas.microsoft.com/office/drawing/2014/main" id="{4B28C96A-78B0-4DA3-BAF9-C3FB8AD90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562" y="1826301"/>
            <a:ext cx="661737" cy="661737"/>
          </a:xfrm>
          <a:prstGeom prst="rect">
            <a:avLst/>
          </a:prstGeom>
        </p:spPr>
      </p:pic>
      <p:sp>
        <p:nvSpPr>
          <p:cNvPr id="2" name="CasellaDiTesto 1">
            <a:extLst>
              <a:ext uri="{FF2B5EF4-FFF2-40B4-BE49-F238E27FC236}">
                <a16:creationId xmlns:a16="http://schemas.microsoft.com/office/drawing/2014/main" id="{C43275E1-DD4F-44A9-D96C-877F4A485992}"/>
              </a:ext>
            </a:extLst>
          </p:cNvPr>
          <p:cNvSpPr txBox="1"/>
          <p:nvPr/>
        </p:nvSpPr>
        <p:spPr>
          <a:xfrm>
            <a:off x="5755123" y="3699583"/>
            <a:ext cx="4344934" cy="1854354"/>
          </a:xfrm>
          <a:prstGeom prst="rect">
            <a:avLst/>
          </a:prstGeom>
          <a:noFill/>
        </p:spPr>
        <p:txBody>
          <a:bodyPr wrap="square">
            <a:spAutoFit/>
          </a:bodyPr>
          <a:lstStyle/>
          <a:p>
            <a:pPr>
              <a:spcAft>
                <a:spcPts val="300"/>
              </a:spcAft>
            </a:pPr>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#3</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L’agitazione della vittima richiama però l’attenzione della moglie la quale si fa spiegare cosa sta accadendo e si unisce all’angoscia del marito. Il frodatore a quel punto </a:t>
            </a:r>
            <a:r>
              <a:rPr lang="it-IT" sz="1400" b="1" dirty="0">
                <a:solidFill>
                  <a:srgbClr val="17375E"/>
                </a:solidFill>
                <a:latin typeface="Open Sans" panose="020B0606030504020204"/>
              </a:rPr>
              <a:t>chiede se anche la signora ha un c/c presso la stessa banca</a:t>
            </a:r>
            <a:r>
              <a:rPr lang="it-IT" sz="1400" dirty="0">
                <a:solidFill>
                  <a:srgbClr val="17375E"/>
                </a:solidFill>
                <a:latin typeface="Open Sans" panose="020B0606030504020204"/>
              </a:rPr>
              <a:t>, in modo da poter effettuare una verifica anche sul suo conto.</a:t>
            </a:r>
            <a:endParaRPr lang="it-IT" sz="1400" b="1" dirty="0">
              <a:solidFill>
                <a:srgbClr val="17375E"/>
              </a:solidFill>
              <a:latin typeface="Open Sans" panose="020B0606030504020204"/>
            </a:endParaRPr>
          </a:p>
        </p:txBody>
      </p:sp>
      <p:sp>
        <p:nvSpPr>
          <p:cNvPr id="6" name="Ovale 5">
            <a:extLst>
              <a:ext uri="{FF2B5EF4-FFF2-40B4-BE49-F238E27FC236}">
                <a16:creationId xmlns:a16="http://schemas.microsoft.com/office/drawing/2014/main" id="{6A3403EA-A957-09E6-DD35-17278E395C46}"/>
              </a:ext>
            </a:extLst>
          </p:cNvPr>
          <p:cNvSpPr/>
          <p:nvPr/>
        </p:nvSpPr>
        <p:spPr>
          <a:xfrm>
            <a:off x="5661937" y="3451878"/>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8" name="Connettore diritto 7">
            <a:extLst>
              <a:ext uri="{FF2B5EF4-FFF2-40B4-BE49-F238E27FC236}">
                <a16:creationId xmlns:a16="http://schemas.microsoft.com/office/drawing/2014/main" id="{24115B00-AB4D-BA26-B05A-FAB0248F69AA}"/>
              </a:ext>
            </a:extLst>
          </p:cNvPr>
          <p:cNvCxnSpPr>
            <a:cxnSpLocks/>
          </p:cNvCxnSpPr>
          <p:nvPr/>
        </p:nvCxnSpPr>
        <p:spPr>
          <a:xfrm>
            <a:off x="5744426" y="3667626"/>
            <a:ext cx="6468" cy="1693355"/>
          </a:xfrm>
          <a:prstGeom prst="line">
            <a:avLst/>
          </a:prstGeom>
        </p:spPr>
        <p:style>
          <a:lnRef idx="1">
            <a:schemeClr val="accent3"/>
          </a:lnRef>
          <a:fillRef idx="0">
            <a:schemeClr val="accent3"/>
          </a:fillRef>
          <a:effectRef idx="0">
            <a:schemeClr val="accent3"/>
          </a:effectRef>
          <a:fontRef idx="minor">
            <a:schemeClr val="tx1"/>
          </a:fontRef>
        </p:style>
      </p:cxnSp>
      <p:sp>
        <p:nvSpPr>
          <p:cNvPr id="3" name="CasellaDiTesto 2">
            <a:extLst>
              <a:ext uri="{FF2B5EF4-FFF2-40B4-BE49-F238E27FC236}">
                <a16:creationId xmlns:a16="http://schemas.microsoft.com/office/drawing/2014/main" id="{84B6680F-AC32-2798-FE47-1A725DE19091}"/>
              </a:ext>
            </a:extLst>
          </p:cNvPr>
          <p:cNvSpPr txBox="1"/>
          <p:nvPr/>
        </p:nvSpPr>
        <p:spPr>
          <a:xfrm>
            <a:off x="1144363" y="1229101"/>
            <a:ext cx="3216634" cy="2246769"/>
          </a:xfrm>
          <a:prstGeom prst="rect">
            <a:avLst/>
          </a:prstGeom>
          <a:noFill/>
        </p:spPr>
        <p:txBody>
          <a:bodyPr wrap="square">
            <a:spAutoFit/>
          </a:bodyPr>
          <a:lstStyle/>
          <a:p>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a:t>
            </a:r>
            <a:r>
              <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1</a:t>
            </a:r>
          </a:p>
          <a:p>
            <a:r>
              <a:rPr lang="it-IT" sz="1400" b="1" dirty="0">
                <a:solidFill>
                  <a:srgbClr val="17375E"/>
                </a:solidFill>
                <a:latin typeface="Open Sans" panose="020B0606030504020204"/>
              </a:rPr>
              <a:t>La vittima riceve una telefonata apparentemente proveniente dalla sua banca </a:t>
            </a:r>
            <a:r>
              <a:rPr lang="it-IT" sz="1400" dirty="0">
                <a:solidFill>
                  <a:srgbClr val="17375E"/>
                </a:solidFill>
                <a:latin typeface="Open Sans" panose="020B0606030504020204"/>
              </a:rPr>
              <a:t>durante la quale un sedicente responsabile di sicurezza lo informa che il suo conto è in mano a degli hacker, che i suoi soldi sono in pericolo e che vanno </a:t>
            </a:r>
            <a:r>
              <a:rPr lang="it-IT" sz="1400" b="1" dirty="0">
                <a:solidFill>
                  <a:srgbClr val="17375E"/>
                </a:solidFill>
                <a:latin typeface="Open Sans" panose="020B0606030504020204"/>
              </a:rPr>
              <a:t>immediatamente</a:t>
            </a:r>
            <a:r>
              <a:rPr lang="it-IT" sz="1400" dirty="0">
                <a:solidFill>
                  <a:srgbClr val="17375E"/>
                </a:solidFill>
                <a:latin typeface="Open Sans" panose="020B0606030504020204"/>
              </a:rPr>
              <a:t> </a:t>
            </a:r>
            <a:r>
              <a:rPr lang="it-IT" sz="1400" b="1" dirty="0">
                <a:solidFill>
                  <a:srgbClr val="17375E"/>
                </a:solidFill>
                <a:latin typeface="Open Sans" panose="020B0606030504020204"/>
              </a:rPr>
              <a:t>spostati su un conto di appoggio.</a:t>
            </a:r>
            <a:endParaRPr lang="it-IT" sz="1400" dirty="0">
              <a:solidFill>
                <a:srgbClr val="17375E"/>
              </a:solidFill>
              <a:latin typeface="Open Sans" panose="020B0606030504020204"/>
            </a:endParaRPr>
          </a:p>
        </p:txBody>
      </p:sp>
      <p:pic>
        <p:nvPicPr>
          <p:cNvPr id="5" name="Immagine 4">
            <a:extLst>
              <a:ext uri="{FF2B5EF4-FFF2-40B4-BE49-F238E27FC236}">
                <a16:creationId xmlns:a16="http://schemas.microsoft.com/office/drawing/2014/main" id="{B653ED1A-A4B4-B20D-7674-90169E425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478" y="1986952"/>
            <a:ext cx="1088112" cy="1088112"/>
          </a:xfrm>
          <a:prstGeom prst="rect">
            <a:avLst/>
          </a:prstGeom>
        </p:spPr>
      </p:pic>
      <p:sp>
        <p:nvSpPr>
          <p:cNvPr id="14" name="Titolo 3">
            <a:extLst>
              <a:ext uri="{FF2B5EF4-FFF2-40B4-BE49-F238E27FC236}">
                <a16:creationId xmlns:a16="http://schemas.microsoft.com/office/drawing/2014/main" id="{2295FCC7-CD38-2CF7-7DB9-7F2F0E6BABB6}"/>
              </a:ext>
            </a:extLst>
          </p:cNvPr>
          <p:cNvSpPr>
            <a:spLocks noGrp="1"/>
          </p:cNvSpPr>
          <p:nvPr>
            <p:ph type="title"/>
          </p:nvPr>
        </p:nvSpPr>
        <p:spPr>
          <a:xfrm>
            <a:off x="2521820" y="131242"/>
            <a:ext cx="6578636" cy="711081"/>
          </a:xfrm>
        </p:spPr>
        <p:txBody>
          <a:bodyPr/>
          <a:lstStyle/>
          <a:p>
            <a:pPr>
              <a:lnSpc>
                <a:spcPct val="90000"/>
              </a:lnSpc>
            </a:pPr>
            <a:r>
              <a:rPr lang="it-IT" sz="2800" dirty="0"/>
              <a:t>Attacchi Basati sulla</a:t>
            </a:r>
            <a:br>
              <a:rPr lang="it-IT" sz="2800" dirty="0"/>
            </a:br>
            <a:r>
              <a:rPr lang="it-IT" sz="2800" dirty="0"/>
              <a:t>Scarsa Consapevolezza (1/2)</a:t>
            </a:r>
          </a:p>
        </p:txBody>
      </p:sp>
    </p:spTree>
    <p:extLst>
      <p:ext uri="{BB962C8B-B14F-4D97-AF65-F5344CB8AC3E}">
        <p14:creationId xmlns:p14="http://schemas.microsoft.com/office/powerpoint/2010/main" val="252627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par>
                          <p:cTn id="59" fill="hold">
                            <p:stCondLst>
                              <p:cond delay="1250"/>
                            </p:stCondLst>
                            <p:childTnLst>
                              <p:par>
                                <p:cTn id="60" presetID="42" presetClass="entr" presetSubtype="0" fill="hold" grpId="0" nodeType="afterEffect">
                                  <p:stCondLst>
                                    <p:cond delay="300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6" grpId="0" animBg="1"/>
      <p:bldP spid="48" grpId="0" animBg="1"/>
      <p:bldP spid="50" grpId="0" animBg="1"/>
      <p:bldP spid="36" grpId="0"/>
      <p:bldP spid="19" grpId="0" animBg="1"/>
      <p:bldP spid="2" grpId="0"/>
      <p:bldP spid="6"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50DEE82-6B9F-4DCE-BCED-7B5E2638E84F}"/>
              </a:ext>
            </a:extLst>
          </p:cNvPr>
          <p:cNvSpPr/>
          <p:nvPr/>
        </p:nvSpPr>
        <p:spPr>
          <a:xfrm flipV="1">
            <a:off x="0" y="3520145"/>
            <a:ext cx="12188824" cy="45719"/>
          </a:xfrm>
          <a:prstGeom prst="rect">
            <a:avLst/>
          </a:prstGeom>
          <a:solidFill>
            <a:srgbClr val="029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021C69D7-BD12-4251-96D6-1BFCBC13E83F}"/>
              </a:ext>
            </a:extLst>
          </p:cNvPr>
          <p:cNvSpPr txBox="1"/>
          <p:nvPr/>
        </p:nvSpPr>
        <p:spPr>
          <a:xfrm>
            <a:off x="3886667" y="3650989"/>
            <a:ext cx="4220267" cy="1815882"/>
          </a:xfrm>
          <a:prstGeom prst="rect">
            <a:avLst/>
          </a:prstGeom>
          <a:noFill/>
        </p:spPr>
        <p:txBody>
          <a:bodyPr wrap="square">
            <a:spAutoFit/>
          </a:bodyPr>
          <a:lstStyle/>
          <a:p>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#2</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Al momento di ritornare presso la propria autovettura, </a:t>
            </a:r>
            <a:r>
              <a:rPr lang="it-IT" sz="1400" b="1" dirty="0">
                <a:solidFill>
                  <a:srgbClr val="17375E"/>
                </a:solidFill>
                <a:latin typeface="Open Sans" panose="020B0606030504020204"/>
              </a:rPr>
              <a:t>le vittime ritrovano sul parabrezza una (falsa) multa per divieto di sosta</a:t>
            </a:r>
            <a:r>
              <a:rPr lang="it-IT" sz="1400" dirty="0">
                <a:solidFill>
                  <a:srgbClr val="17375E"/>
                </a:solidFill>
                <a:latin typeface="Open Sans" panose="020B0606030504020204"/>
              </a:rPr>
              <a:t>. Sul documento sono riportate anche le istruzioni per il pagamento, il quale, </a:t>
            </a:r>
            <a:r>
              <a:rPr lang="it-IT" sz="1400" b="1" dirty="0">
                <a:solidFill>
                  <a:srgbClr val="17375E"/>
                </a:solidFill>
                <a:latin typeface="Open Sans" panose="020B0606030504020204"/>
              </a:rPr>
              <a:t>se effettuato subito ed attraverso il QR code allegato</a:t>
            </a:r>
            <a:r>
              <a:rPr lang="it-IT" sz="1400" dirty="0">
                <a:solidFill>
                  <a:srgbClr val="17375E"/>
                </a:solidFill>
                <a:latin typeface="Open Sans" panose="020B0606030504020204"/>
              </a:rPr>
              <a:t>, sarà ridotto in una certa misura.</a:t>
            </a:r>
            <a:endParaRPr lang="it-IT" sz="1400" b="1" dirty="0">
              <a:solidFill>
                <a:srgbClr val="17375E"/>
              </a:solidFill>
              <a:latin typeface="Open Sans" panose="020B0606030504020204"/>
            </a:endParaRPr>
          </a:p>
        </p:txBody>
      </p:sp>
      <p:cxnSp>
        <p:nvCxnSpPr>
          <p:cNvPr id="16" name="Connettore diritto 15">
            <a:extLst>
              <a:ext uri="{FF2B5EF4-FFF2-40B4-BE49-F238E27FC236}">
                <a16:creationId xmlns:a16="http://schemas.microsoft.com/office/drawing/2014/main" id="{21237F24-4DB9-4C10-8456-D5B3648EA31E}"/>
              </a:ext>
            </a:extLst>
          </p:cNvPr>
          <p:cNvCxnSpPr>
            <a:cxnSpLocks/>
          </p:cNvCxnSpPr>
          <p:nvPr/>
        </p:nvCxnSpPr>
        <p:spPr>
          <a:xfrm>
            <a:off x="8250082" y="1424539"/>
            <a:ext cx="10839" cy="2009871"/>
          </a:xfrm>
          <a:prstGeom prst="line">
            <a:avLst/>
          </a:prstGeom>
        </p:spPr>
        <p:style>
          <a:lnRef idx="1">
            <a:schemeClr val="accent3"/>
          </a:lnRef>
          <a:fillRef idx="0">
            <a:schemeClr val="accent3"/>
          </a:fillRef>
          <a:effectRef idx="0">
            <a:schemeClr val="accent3"/>
          </a:effectRef>
          <a:fontRef idx="minor">
            <a:schemeClr val="tx1"/>
          </a:fontRef>
        </p:style>
      </p:cxnSp>
      <p:sp>
        <p:nvSpPr>
          <p:cNvPr id="17" name="CasellaDiTesto 16">
            <a:extLst>
              <a:ext uri="{FF2B5EF4-FFF2-40B4-BE49-F238E27FC236}">
                <a16:creationId xmlns:a16="http://schemas.microsoft.com/office/drawing/2014/main" id="{9551A1C7-9C1B-4728-BCE3-E26B0F841EA3}"/>
              </a:ext>
            </a:extLst>
          </p:cNvPr>
          <p:cNvSpPr txBox="1"/>
          <p:nvPr/>
        </p:nvSpPr>
        <p:spPr>
          <a:xfrm>
            <a:off x="8250082" y="1508964"/>
            <a:ext cx="3524081" cy="1600438"/>
          </a:xfrm>
          <a:prstGeom prst="rect">
            <a:avLst/>
          </a:prstGeom>
          <a:noFill/>
        </p:spPr>
        <p:txBody>
          <a:bodyPr wrap="square">
            <a:spAutoFit/>
          </a:bodyPr>
          <a:lstStyle/>
          <a:p>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#3</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Le vittime procedono al pagamento seguendo le istruzioni a cui il QR code rimanda, il quale però </a:t>
            </a:r>
            <a:r>
              <a:rPr lang="it-IT" sz="1400" b="1" dirty="0">
                <a:solidFill>
                  <a:srgbClr val="17375E"/>
                </a:solidFill>
                <a:latin typeface="Open Sans" panose="020B0606030504020204"/>
              </a:rPr>
              <a:t>non è legato al conto corrente della polizia municipale bensì a quello dei criminali</a:t>
            </a:r>
            <a:r>
              <a:rPr lang="it-IT" sz="1400" dirty="0">
                <a:solidFill>
                  <a:srgbClr val="17375E"/>
                </a:solidFill>
                <a:latin typeface="Open Sans" panose="020B0606030504020204"/>
              </a:rPr>
              <a:t>.</a:t>
            </a:r>
            <a:endParaRPr lang="it-IT" sz="1400" b="1" dirty="0">
              <a:solidFill>
                <a:srgbClr val="17375E"/>
              </a:solidFill>
              <a:latin typeface="Open Sans" panose="020B0606030504020204"/>
            </a:endParaRPr>
          </a:p>
        </p:txBody>
      </p:sp>
      <p:sp>
        <p:nvSpPr>
          <p:cNvPr id="46" name="Ovale 45">
            <a:extLst>
              <a:ext uri="{FF2B5EF4-FFF2-40B4-BE49-F238E27FC236}">
                <a16:creationId xmlns:a16="http://schemas.microsoft.com/office/drawing/2014/main" id="{040D9B5A-17B6-45B4-ADED-66ADD5AB8660}"/>
              </a:ext>
            </a:extLst>
          </p:cNvPr>
          <p:cNvSpPr/>
          <p:nvPr/>
        </p:nvSpPr>
        <p:spPr>
          <a:xfrm>
            <a:off x="2010017" y="3434410"/>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8" name="Ovale 47">
            <a:extLst>
              <a:ext uri="{FF2B5EF4-FFF2-40B4-BE49-F238E27FC236}">
                <a16:creationId xmlns:a16="http://schemas.microsoft.com/office/drawing/2014/main" id="{A70CF5E2-496E-4625-AA8E-9910F4F0F493}"/>
              </a:ext>
            </a:extLst>
          </p:cNvPr>
          <p:cNvSpPr/>
          <p:nvPr/>
        </p:nvSpPr>
        <p:spPr>
          <a:xfrm>
            <a:off x="8168801" y="3461984"/>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0" name="Ovale 49">
            <a:extLst>
              <a:ext uri="{FF2B5EF4-FFF2-40B4-BE49-F238E27FC236}">
                <a16:creationId xmlns:a16="http://schemas.microsoft.com/office/drawing/2014/main" id="{49690A32-614C-4816-B5D2-929363D3A240}"/>
              </a:ext>
            </a:extLst>
          </p:cNvPr>
          <p:cNvSpPr/>
          <p:nvPr/>
        </p:nvSpPr>
        <p:spPr>
          <a:xfrm>
            <a:off x="3793483" y="3440938"/>
            <a:ext cx="177915" cy="177915"/>
          </a:xfrm>
          <a:prstGeom prst="ellipse">
            <a:avLst/>
          </a:prstGeom>
          <a:solidFill>
            <a:srgbClr val="0290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57" name="Connettore diritto 56">
            <a:extLst>
              <a:ext uri="{FF2B5EF4-FFF2-40B4-BE49-F238E27FC236}">
                <a16:creationId xmlns:a16="http://schemas.microsoft.com/office/drawing/2014/main" id="{7033BE84-F19C-491B-BBA0-E60D59A65451}"/>
              </a:ext>
            </a:extLst>
          </p:cNvPr>
          <p:cNvCxnSpPr>
            <a:cxnSpLocks/>
            <a:endCxn id="46" idx="0"/>
          </p:cNvCxnSpPr>
          <p:nvPr/>
        </p:nvCxnSpPr>
        <p:spPr>
          <a:xfrm>
            <a:off x="2086244" y="1485959"/>
            <a:ext cx="12731" cy="1948451"/>
          </a:xfrm>
          <a:prstGeom prst="line">
            <a:avLst/>
          </a:prstGeom>
        </p:spPr>
        <p:style>
          <a:lnRef idx="1">
            <a:schemeClr val="accent3"/>
          </a:lnRef>
          <a:fillRef idx="0">
            <a:schemeClr val="accent3"/>
          </a:fillRef>
          <a:effectRef idx="0">
            <a:schemeClr val="accent3"/>
          </a:effectRef>
          <a:fontRef idx="minor">
            <a:schemeClr val="tx1"/>
          </a:fontRef>
        </p:style>
      </p:cxnSp>
      <p:sp>
        <p:nvSpPr>
          <p:cNvPr id="59" name="CasellaDiTesto 58">
            <a:extLst>
              <a:ext uri="{FF2B5EF4-FFF2-40B4-BE49-F238E27FC236}">
                <a16:creationId xmlns:a16="http://schemas.microsoft.com/office/drawing/2014/main" id="{81374A33-86F2-4426-A71B-2687E651457B}"/>
              </a:ext>
            </a:extLst>
          </p:cNvPr>
          <p:cNvSpPr txBox="1"/>
          <p:nvPr/>
        </p:nvSpPr>
        <p:spPr>
          <a:xfrm>
            <a:off x="2109814" y="1588121"/>
            <a:ext cx="3708333" cy="1384995"/>
          </a:xfrm>
          <a:prstGeom prst="rect">
            <a:avLst/>
          </a:prstGeom>
          <a:noFill/>
        </p:spPr>
        <p:txBody>
          <a:bodyPr wrap="square">
            <a:spAutoFit/>
          </a:bodyPr>
          <a:lstStyle/>
          <a:p>
            <a:r>
              <a:rPr lang="en-US" sz="1400" b="1" i="1" u="sng" dirty="0">
                <a:solidFill>
                  <a:srgbClr val="17375E"/>
                </a:solidFill>
                <a:latin typeface="Open Sans" panose="020B0606030504020204" pitchFamily="34" charset="0"/>
                <a:ea typeface="Open Sans" panose="020B0606030504020204" pitchFamily="34" charset="0"/>
                <a:cs typeface="Open Sans" panose="020B0606030504020204" pitchFamily="34" charset="0"/>
              </a:rPr>
              <a:t>#1</a:t>
            </a:r>
            <a:endParaRPr lang="en-US" sz="1400" b="1" u="sng" dirty="0">
              <a:solidFill>
                <a:srgbClr val="17375E"/>
              </a:solidFill>
              <a:latin typeface="Open Sans" panose="020B0606030504020204" pitchFamily="34" charset="0"/>
              <a:ea typeface="Open Sans" panose="020B0606030504020204" pitchFamily="34" charset="0"/>
              <a:cs typeface="Open Sans" panose="020B0606030504020204" pitchFamily="34" charset="0"/>
            </a:endParaRPr>
          </a:p>
          <a:p>
            <a:r>
              <a:rPr lang="it-IT" sz="1400" dirty="0">
                <a:solidFill>
                  <a:srgbClr val="17375E"/>
                </a:solidFill>
                <a:latin typeface="Open Sans" panose="020B0606030504020204"/>
              </a:rPr>
              <a:t>Le vittime si trovano a dover parcheggiare in grandi centri urbani in cui non è facile trovare abbondanza di posti auto.</a:t>
            </a:r>
          </a:p>
          <a:p>
            <a:r>
              <a:rPr lang="it-IT" sz="1400" dirty="0">
                <a:solidFill>
                  <a:srgbClr val="17375E"/>
                </a:solidFill>
                <a:latin typeface="Open Sans" panose="020B0606030504020204"/>
              </a:rPr>
              <a:t>Invariabilmente, </a:t>
            </a:r>
            <a:r>
              <a:rPr lang="it-IT" sz="1400" b="1" dirty="0">
                <a:solidFill>
                  <a:srgbClr val="17375E"/>
                </a:solidFill>
                <a:latin typeface="Open Sans" panose="020B0606030504020204"/>
              </a:rPr>
              <a:t>l’auto viene parcheggiata male o in divieto di sosta.</a:t>
            </a:r>
          </a:p>
        </p:txBody>
      </p:sp>
      <p:sp>
        <p:nvSpPr>
          <p:cNvPr id="36" name="CasellaDiTesto 35">
            <a:extLst>
              <a:ext uri="{FF2B5EF4-FFF2-40B4-BE49-F238E27FC236}">
                <a16:creationId xmlns:a16="http://schemas.microsoft.com/office/drawing/2014/main" id="{141FC763-9406-4A6C-8D9D-74D9E661E925}"/>
              </a:ext>
            </a:extLst>
          </p:cNvPr>
          <p:cNvSpPr txBox="1"/>
          <p:nvPr/>
        </p:nvSpPr>
        <p:spPr>
          <a:xfrm>
            <a:off x="9191895" y="3647722"/>
            <a:ext cx="2952068" cy="307777"/>
          </a:xfrm>
          <a:prstGeom prst="rect">
            <a:avLst/>
          </a:prstGeom>
          <a:noFill/>
        </p:spPr>
        <p:txBody>
          <a:bodyPr wrap="square">
            <a:spAutoFit/>
          </a:bodyPr>
          <a:lstStyle/>
          <a:p>
            <a:pPr algn="ctr"/>
            <a:r>
              <a:rPr lang="it-IT" sz="1400" b="1" i="1" u="sng" dirty="0">
                <a:solidFill>
                  <a:srgbClr val="C00000"/>
                </a:solidFill>
                <a:latin typeface="Open Sans" panose="020B0606030504020204" pitchFamily="34" charset="0"/>
                <a:ea typeface="Open Sans" panose="020B0606030504020204" pitchFamily="34" charset="0"/>
                <a:cs typeface="Open Sans" panose="020B0606030504020204" pitchFamily="34" charset="0"/>
              </a:rPr>
              <a:t>Durata Totale: </a:t>
            </a:r>
            <a:r>
              <a:rPr lang="it-IT" sz="1400" i="1" u="sng" dirty="0">
                <a:solidFill>
                  <a:srgbClr val="C00000"/>
                </a:solidFill>
                <a:latin typeface="Open Sans" panose="020B0606030504020204" pitchFamily="34" charset="0"/>
                <a:ea typeface="Open Sans" panose="020B0606030504020204" pitchFamily="34" charset="0"/>
                <a:cs typeface="Open Sans" panose="020B0606030504020204" pitchFamily="34" charset="0"/>
              </a:rPr>
              <a:t>minuti</a:t>
            </a:r>
            <a:endParaRPr lang="it-IT" sz="1400" dirty="0">
              <a:solidFill>
                <a:srgbClr val="C00000"/>
              </a:solidFill>
              <a:latin typeface="Open Sans" panose="020B0606030504020204"/>
            </a:endParaRPr>
          </a:p>
        </p:txBody>
      </p:sp>
      <p:cxnSp>
        <p:nvCxnSpPr>
          <p:cNvPr id="44" name="Connettore diritto 43">
            <a:extLst>
              <a:ext uri="{FF2B5EF4-FFF2-40B4-BE49-F238E27FC236}">
                <a16:creationId xmlns:a16="http://schemas.microsoft.com/office/drawing/2014/main" id="{700B5001-0661-4B44-82F9-53D199005FF8}"/>
              </a:ext>
            </a:extLst>
          </p:cNvPr>
          <p:cNvCxnSpPr>
            <a:cxnSpLocks/>
          </p:cNvCxnSpPr>
          <p:nvPr/>
        </p:nvCxnSpPr>
        <p:spPr>
          <a:xfrm>
            <a:off x="3875972" y="3647722"/>
            <a:ext cx="0" cy="1688851"/>
          </a:xfrm>
          <a:prstGeom prst="line">
            <a:avLst/>
          </a:prstGeom>
        </p:spPr>
        <p:style>
          <a:lnRef idx="1">
            <a:schemeClr val="accent3"/>
          </a:lnRef>
          <a:fillRef idx="0">
            <a:schemeClr val="accent3"/>
          </a:fillRef>
          <a:effectRef idx="0">
            <a:schemeClr val="accent3"/>
          </a:effectRef>
          <a:fontRef idx="minor">
            <a:schemeClr val="tx1"/>
          </a:fontRef>
        </p:style>
      </p:cxnSp>
      <p:pic>
        <p:nvPicPr>
          <p:cNvPr id="15" name="Immagine 14">
            <a:extLst>
              <a:ext uri="{FF2B5EF4-FFF2-40B4-BE49-F238E27FC236}">
                <a16:creationId xmlns:a16="http://schemas.microsoft.com/office/drawing/2014/main" id="{AE5DBB8C-43A1-4CAF-A0E2-98EE8AB35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328" y="1647354"/>
            <a:ext cx="1088112" cy="1088112"/>
          </a:xfrm>
          <a:prstGeom prst="rect">
            <a:avLst/>
          </a:prstGeom>
        </p:spPr>
      </p:pic>
      <p:sp>
        <p:nvSpPr>
          <p:cNvPr id="19" name="Rettangolo con angoli arrotondati 18">
            <a:extLst>
              <a:ext uri="{FF2B5EF4-FFF2-40B4-BE49-F238E27FC236}">
                <a16:creationId xmlns:a16="http://schemas.microsoft.com/office/drawing/2014/main" id="{EC5B8837-57D4-4F7F-BD5C-657F415070B6}"/>
              </a:ext>
            </a:extLst>
          </p:cNvPr>
          <p:cNvSpPr/>
          <p:nvPr/>
        </p:nvSpPr>
        <p:spPr>
          <a:xfrm>
            <a:off x="312463" y="5600050"/>
            <a:ext cx="6236250" cy="1239129"/>
          </a:xfrm>
          <a:prstGeom prst="roundRect">
            <a:avLst/>
          </a:prstGeom>
          <a:ln w="539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it-IT" sz="1600" dirty="0"/>
              <a:t>Attacco tanto semplice quanto efficace, fa leva sul sensazione della vittima di trovarsi in difetto e può contare su uno schema non ancora diffuso e dunque non facilmente riconoscibile dal cittadino comune.</a:t>
            </a:r>
          </a:p>
        </p:txBody>
      </p:sp>
      <p:sp>
        <p:nvSpPr>
          <p:cNvPr id="24" name="Titolo 3">
            <a:extLst>
              <a:ext uri="{FF2B5EF4-FFF2-40B4-BE49-F238E27FC236}">
                <a16:creationId xmlns:a16="http://schemas.microsoft.com/office/drawing/2014/main" id="{EA78F620-5C31-6CD0-B0E3-19FF7ABABDDA}"/>
              </a:ext>
            </a:extLst>
          </p:cNvPr>
          <p:cNvSpPr>
            <a:spLocks noGrp="1"/>
          </p:cNvSpPr>
          <p:nvPr>
            <p:ph type="title"/>
          </p:nvPr>
        </p:nvSpPr>
        <p:spPr>
          <a:xfrm>
            <a:off x="2521820" y="131242"/>
            <a:ext cx="6578636" cy="711081"/>
          </a:xfrm>
        </p:spPr>
        <p:txBody>
          <a:bodyPr/>
          <a:lstStyle/>
          <a:p>
            <a:pPr>
              <a:lnSpc>
                <a:spcPct val="90000"/>
              </a:lnSpc>
            </a:pPr>
            <a:r>
              <a:rPr lang="it-IT" sz="2800" dirty="0"/>
              <a:t>Attacchi Basati sulla</a:t>
            </a:r>
            <a:br>
              <a:rPr lang="it-IT" sz="2800" dirty="0"/>
            </a:br>
            <a:r>
              <a:rPr lang="it-IT" sz="2800" dirty="0"/>
              <a:t>Creatività</a:t>
            </a:r>
          </a:p>
        </p:txBody>
      </p:sp>
      <p:pic>
        <p:nvPicPr>
          <p:cNvPr id="28" name="Immagine 27">
            <a:extLst>
              <a:ext uri="{FF2B5EF4-FFF2-40B4-BE49-F238E27FC236}">
                <a16:creationId xmlns:a16="http://schemas.microsoft.com/office/drawing/2014/main" id="{B1C64C26-B422-AFB1-9F6C-B8EB026AFB45}"/>
              </a:ext>
            </a:extLst>
          </p:cNvPr>
          <p:cNvPicPr>
            <a:picLocks noChangeAspect="1"/>
          </p:cNvPicPr>
          <p:nvPr/>
        </p:nvPicPr>
        <p:blipFill>
          <a:blip r:embed="rId4"/>
          <a:stretch>
            <a:fillRect/>
          </a:stretch>
        </p:blipFill>
        <p:spPr>
          <a:xfrm>
            <a:off x="172238" y="1953625"/>
            <a:ext cx="1777755" cy="766875"/>
          </a:xfrm>
          <a:prstGeom prst="rect">
            <a:avLst/>
          </a:prstGeom>
        </p:spPr>
      </p:pic>
      <p:pic>
        <p:nvPicPr>
          <p:cNvPr id="1028" name="Picture 4" descr="SVG, Vettoriale - Codice Qr è L'icona Del Colore Nero.. Image 80261733.">
            <a:extLst>
              <a:ext uri="{FF2B5EF4-FFF2-40B4-BE49-F238E27FC236}">
                <a16:creationId xmlns:a16="http://schemas.microsoft.com/office/drawing/2014/main" id="{73ADDDD0-F71B-7203-FFBB-6BD3DC33F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4354" y="4064777"/>
            <a:ext cx="1239129" cy="1239129"/>
          </a:xfrm>
          <a:prstGeom prst="rect">
            <a:avLst/>
          </a:prstGeom>
          <a:noFill/>
          <a:extLst>
            <a:ext uri="{909E8E84-426E-40DD-AFC4-6F175D3DCCD1}">
              <a14:hiddenFill xmlns:a14="http://schemas.microsoft.com/office/drawing/2010/main">
                <a:solidFill>
                  <a:srgbClr val="FFFFFF"/>
                </a:solidFill>
              </a14:hiddenFill>
            </a:ext>
          </a:extLst>
        </p:spPr>
      </p:pic>
      <p:pic>
        <p:nvPicPr>
          <p:cNvPr id="30" name="Immagine 29">
            <a:extLst>
              <a:ext uri="{FF2B5EF4-FFF2-40B4-BE49-F238E27FC236}">
                <a16:creationId xmlns:a16="http://schemas.microsoft.com/office/drawing/2014/main" id="{52AF1C1A-ECD0-741C-D900-C6688DD53BB7}"/>
              </a:ext>
            </a:extLst>
          </p:cNvPr>
          <p:cNvPicPr>
            <a:picLocks noChangeAspect="1"/>
          </p:cNvPicPr>
          <p:nvPr/>
        </p:nvPicPr>
        <p:blipFill>
          <a:blip r:embed="rId6"/>
          <a:stretch>
            <a:fillRect/>
          </a:stretch>
        </p:blipFill>
        <p:spPr>
          <a:xfrm>
            <a:off x="2643185" y="4839088"/>
            <a:ext cx="376314" cy="386183"/>
          </a:xfrm>
          <a:prstGeom prst="rect">
            <a:avLst/>
          </a:prstGeom>
        </p:spPr>
      </p:pic>
    </p:spTree>
    <p:extLst>
      <p:ext uri="{BB962C8B-B14F-4D97-AF65-F5344CB8AC3E}">
        <p14:creationId xmlns:p14="http://schemas.microsoft.com/office/powerpoint/2010/main" val="192401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fade">
                                      <p:cBhvr>
                                        <p:cTn id="30" dur="500"/>
                                        <p:tgtEl>
                                          <p:spTgt spid="1028"/>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42" presetClass="entr" presetSubtype="0" fill="hold" grpId="0" nodeType="withEffect">
                                  <p:stCondLst>
                                    <p:cond delay="3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6" grpId="0" animBg="1"/>
      <p:bldP spid="48" grpId="0" animBg="1"/>
      <p:bldP spid="50" grpId="0" animBg="1"/>
      <p:bldP spid="59" grpId="0"/>
      <p:bldP spid="36"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D54CF-E424-39CB-EB12-34BDCB110C96}"/>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F6242B5-A165-6FC1-86F8-140FFE5780BC}"/>
              </a:ext>
            </a:extLst>
          </p:cNvPr>
          <p:cNvSpPr>
            <a:spLocks noGrp="1"/>
          </p:cNvSpPr>
          <p:nvPr>
            <p:ph type="sldNum" sz="quarter" idx="4"/>
          </p:nvPr>
        </p:nvSpPr>
        <p:spPr/>
        <p:txBody>
          <a:bodyPr/>
          <a:lstStyle/>
          <a:p>
            <a:pPr defTabSz="914126"/>
            <a:fld id="{7C82378E-73BB-5342-A055-56BDFDE9791A}" type="slidenum">
              <a:rPr lang="en-US">
                <a:solidFill>
                  <a:srgbClr val="F3F5F7"/>
                </a:solidFill>
              </a:rPr>
              <a:pPr defTabSz="914126"/>
              <a:t>29</a:t>
            </a:fld>
            <a:endParaRPr lang="en-US" dirty="0">
              <a:solidFill>
                <a:srgbClr val="F3F5F7"/>
              </a:solidFill>
            </a:endParaRPr>
          </a:p>
        </p:txBody>
      </p:sp>
      <p:sp>
        <p:nvSpPr>
          <p:cNvPr id="5" name="Rettangolo 4">
            <a:extLst>
              <a:ext uri="{FF2B5EF4-FFF2-40B4-BE49-F238E27FC236}">
                <a16:creationId xmlns:a16="http://schemas.microsoft.com/office/drawing/2014/main" id="{7F7FE1AB-21A0-C688-1ACE-E0D9C7CC38D3}"/>
              </a:ext>
            </a:extLst>
          </p:cNvPr>
          <p:cNvSpPr/>
          <p:nvPr/>
        </p:nvSpPr>
        <p:spPr>
          <a:xfrm>
            <a:off x="438870" y="1686203"/>
            <a:ext cx="5256431" cy="2121350"/>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it-IT" sz="2799" dirty="0">
              <a:solidFill>
                <a:srgbClr val="FFFFFF"/>
              </a:solidFill>
              <a:latin typeface="Roboto"/>
            </a:endParaRPr>
          </a:p>
        </p:txBody>
      </p:sp>
      <p:sp>
        <p:nvSpPr>
          <p:cNvPr id="6" name="CasellaDiTesto 5">
            <a:extLst>
              <a:ext uri="{FF2B5EF4-FFF2-40B4-BE49-F238E27FC236}">
                <a16:creationId xmlns:a16="http://schemas.microsoft.com/office/drawing/2014/main" id="{08F5201C-1129-7C5E-C1E7-8F5B9C4F2752}"/>
              </a:ext>
            </a:extLst>
          </p:cNvPr>
          <p:cNvSpPr txBox="1"/>
          <p:nvPr/>
        </p:nvSpPr>
        <p:spPr>
          <a:xfrm>
            <a:off x="609518" y="1842568"/>
            <a:ext cx="4915134" cy="1753869"/>
          </a:xfrm>
          <a:prstGeom prst="rect">
            <a:avLst/>
          </a:prstGeom>
          <a:noFill/>
          <a:ln>
            <a:solidFill>
              <a:srgbClr val="0C06B7"/>
            </a:solidFill>
          </a:ln>
        </p:spPr>
        <p:txBody>
          <a:bodyPr wrap="square" rtlCol="0">
            <a:spAutoFit/>
          </a:bodyPr>
          <a:lstStyle/>
          <a:p>
            <a:pPr marL="171399" indent="-171399" defTabSz="914126">
              <a:buFont typeface="Arial" panose="020B0604020202020204" pitchFamily="34" charset="0"/>
              <a:buChar char="•"/>
            </a:pPr>
            <a:r>
              <a:rPr lang="it-IT" sz="1799" dirty="0">
                <a:solidFill>
                  <a:srgbClr val="FFFFFF"/>
                </a:solidFill>
                <a:latin typeface="Roboto"/>
              </a:rPr>
              <a:t>Password semplici o riutilizzate = bersaglio facile.</a:t>
            </a:r>
          </a:p>
          <a:p>
            <a:pPr marL="171399" indent="-171399" defTabSz="914126">
              <a:buFont typeface="Arial" panose="020B0604020202020204" pitchFamily="34" charset="0"/>
              <a:buChar char="•"/>
            </a:pPr>
            <a:r>
              <a:rPr lang="it-IT" sz="1799" dirty="0">
                <a:solidFill>
                  <a:srgbClr val="FFFFFF"/>
                </a:solidFill>
                <a:latin typeface="Roboto"/>
              </a:rPr>
              <a:t>Le </a:t>
            </a:r>
            <a:r>
              <a:rPr lang="it-IT" sz="1799" dirty="0" err="1">
                <a:solidFill>
                  <a:srgbClr val="FFFFFF"/>
                </a:solidFill>
                <a:latin typeface="Roboto"/>
              </a:rPr>
              <a:t>passphrase</a:t>
            </a:r>
            <a:r>
              <a:rPr lang="it-IT" sz="1799" dirty="0">
                <a:solidFill>
                  <a:srgbClr val="FFFFFF"/>
                </a:solidFill>
                <a:latin typeface="Roboto"/>
              </a:rPr>
              <a:t> lunghe e uniche sono la difesa migliore.</a:t>
            </a:r>
          </a:p>
          <a:p>
            <a:pPr marL="171399" indent="-171399" defTabSz="914126">
              <a:buFont typeface="Arial" panose="020B0604020202020204" pitchFamily="34" charset="0"/>
              <a:buChar char="•"/>
            </a:pPr>
            <a:r>
              <a:rPr lang="it-IT" sz="1799" dirty="0">
                <a:solidFill>
                  <a:srgbClr val="FFFFFF"/>
                </a:solidFill>
                <a:latin typeface="Roboto"/>
              </a:rPr>
              <a:t>Controlla se le tue credenziali sono state compromesse (es. HIBP). </a:t>
            </a:r>
          </a:p>
        </p:txBody>
      </p:sp>
      <p:sp>
        <p:nvSpPr>
          <p:cNvPr id="7" name="Rettangolo 6">
            <a:extLst>
              <a:ext uri="{FF2B5EF4-FFF2-40B4-BE49-F238E27FC236}">
                <a16:creationId xmlns:a16="http://schemas.microsoft.com/office/drawing/2014/main" id="{93685268-2CA5-B6D1-48A7-C51E797719A1}"/>
              </a:ext>
            </a:extLst>
          </p:cNvPr>
          <p:cNvSpPr/>
          <p:nvPr/>
        </p:nvSpPr>
        <p:spPr>
          <a:xfrm>
            <a:off x="6354323" y="1823198"/>
            <a:ext cx="5256431" cy="4391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it-IT" sz="1799" dirty="0">
              <a:solidFill>
                <a:srgbClr val="FFFFFF"/>
              </a:solidFill>
              <a:latin typeface="Roboto"/>
            </a:endParaRPr>
          </a:p>
        </p:txBody>
      </p:sp>
      <p:grpSp>
        <p:nvGrpSpPr>
          <p:cNvPr id="8" name="Gruppo 7">
            <a:extLst>
              <a:ext uri="{FF2B5EF4-FFF2-40B4-BE49-F238E27FC236}">
                <a16:creationId xmlns:a16="http://schemas.microsoft.com/office/drawing/2014/main" id="{B947485C-BBE7-DFBB-3DF5-A5ADBD99A628}"/>
              </a:ext>
            </a:extLst>
          </p:cNvPr>
          <p:cNvGrpSpPr/>
          <p:nvPr/>
        </p:nvGrpSpPr>
        <p:grpSpPr>
          <a:xfrm>
            <a:off x="6354323" y="1701789"/>
            <a:ext cx="5256431" cy="2087800"/>
            <a:chOff x="3601797" y="1413592"/>
            <a:chExt cx="4764087" cy="1108330"/>
          </a:xfrm>
        </p:grpSpPr>
        <p:sp>
          <p:nvSpPr>
            <p:cNvPr id="9" name="Rettangolo 8">
              <a:extLst>
                <a:ext uri="{FF2B5EF4-FFF2-40B4-BE49-F238E27FC236}">
                  <a16:creationId xmlns:a16="http://schemas.microsoft.com/office/drawing/2014/main" id="{B28C3943-F126-54B2-8A7C-E75C00E2CEDB}"/>
                </a:ext>
              </a:extLst>
            </p:cNvPr>
            <p:cNvSpPr/>
            <p:nvPr/>
          </p:nvSpPr>
          <p:spPr>
            <a:xfrm>
              <a:off x="3601797" y="1413592"/>
              <a:ext cx="4764087" cy="1108330"/>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it-IT" sz="1799" dirty="0">
                <a:solidFill>
                  <a:srgbClr val="FFFFFF"/>
                </a:solidFill>
                <a:latin typeface="Roboto"/>
              </a:endParaRPr>
            </a:p>
          </p:txBody>
        </p:sp>
        <p:sp>
          <p:nvSpPr>
            <p:cNvPr id="10" name="CasellaDiTesto 9">
              <a:extLst>
                <a:ext uri="{FF2B5EF4-FFF2-40B4-BE49-F238E27FC236}">
                  <a16:creationId xmlns:a16="http://schemas.microsoft.com/office/drawing/2014/main" id="{744B996E-A7F6-62CB-F94B-81A64CE426FB}"/>
                </a:ext>
              </a:extLst>
            </p:cNvPr>
            <p:cNvSpPr txBox="1"/>
            <p:nvPr/>
          </p:nvSpPr>
          <p:spPr>
            <a:xfrm>
              <a:off x="3822289" y="1561307"/>
              <a:ext cx="4323100" cy="784050"/>
            </a:xfrm>
            <a:prstGeom prst="rect">
              <a:avLst/>
            </a:prstGeom>
            <a:noFill/>
            <a:ln>
              <a:solidFill>
                <a:srgbClr val="0C06B7"/>
              </a:solidFill>
            </a:ln>
          </p:spPr>
          <p:txBody>
            <a:bodyPr wrap="square" rtlCol="0">
              <a:spAutoFit/>
            </a:bodyPr>
            <a:lstStyle/>
            <a:p>
              <a:pPr marL="171399" indent="-171399" defTabSz="914126">
                <a:buFont typeface="Arial" panose="020B0604020202020204" pitchFamily="34" charset="0"/>
                <a:buChar char="•"/>
              </a:pPr>
              <a:r>
                <a:rPr lang="it-IT" sz="1799" dirty="0">
                  <a:solidFill>
                    <a:srgbClr val="FFFFFF"/>
                  </a:solidFill>
                  <a:latin typeface="Roboto"/>
                </a:rPr>
                <a:t>Email, link e QR code falsi rubano credenziali.</a:t>
              </a:r>
            </a:p>
            <a:p>
              <a:pPr marL="171399" indent="-171399" defTabSz="914126">
                <a:buFont typeface="Arial" panose="020B0604020202020204" pitchFamily="34" charset="0"/>
                <a:buChar char="•"/>
              </a:pPr>
              <a:r>
                <a:rPr lang="it-IT" sz="1799" dirty="0">
                  <a:solidFill>
                    <a:srgbClr val="FFFFFF"/>
                  </a:solidFill>
                  <a:latin typeface="Roboto"/>
                </a:rPr>
                <a:t>Non fidarti solo del lucchetto HTTPS: controlla il dominio reale.</a:t>
              </a:r>
            </a:p>
            <a:p>
              <a:pPr marL="171399" indent="-171399" defTabSz="914126">
                <a:buFont typeface="Arial" panose="020B0604020202020204" pitchFamily="34" charset="0"/>
                <a:buChar char="•"/>
              </a:pPr>
              <a:r>
                <a:rPr lang="it-IT" sz="1799" dirty="0">
                  <a:solidFill>
                    <a:srgbClr val="FFFFFF"/>
                  </a:solidFill>
                  <a:latin typeface="Roboto"/>
                </a:rPr>
                <a:t>L’urgenza è un segnale tipico di truffa</a:t>
              </a:r>
            </a:p>
          </p:txBody>
        </p:sp>
      </p:grpSp>
      <p:sp>
        <p:nvSpPr>
          <p:cNvPr id="11" name="Rettangolo 10">
            <a:extLst>
              <a:ext uri="{FF2B5EF4-FFF2-40B4-BE49-F238E27FC236}">
                <a16:creationId xmlns:a16="http://schemas.microsoft.com/office/drawing/2014/main" id="{4A3DF10C-6AB6-F586-7C2B-7EB04245090C}"/>
              </a:ext>
            </a:extLst>
          </p:cNvPr>
          <p:cNvSpPr/>
          <p:nvPr/>
        </p:nvSpPr>
        <p:spPr>
          <a:xfrm>
            <a:off x="438871" y="3886675"/>
            <a:ext cx="5256431" cy="264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it-IT" sz="1799" dirty="0">
              <a:solidFill>
                <a:srgbClr val="FFFFFF"/>
              </a:solidFill>
              <a:latin typeface="Roboto"/>
            </a:endParaRPr>
          </a:p>
        </p:txBody>
      </p:sp>
      <p:grpSp>
        <p:nvGrpSpPr>
          <p:cNvPr id="12" name="Gruppo 11">
            <a:extLst>
              <a:ext uri="{FF2B5EF4-FFF2-40B4-BE49-F238E27FC236}">
                <a16:creationId xmlns:a16="http://schemas.microsoft.com/office/drawing/2014/main" id="{EBB632E5-BDD1-AB6A-6D11-B2EEEE7FD80A}"/>
              </a:ext>
            </a:extLst>
          </p:cNvPr>
          <p:cNvGrpSpPr/>
          <p:nvPr/>
        </p:nvGrpSpPr>
        <p:grpSpPr>
          <a:xfrm>
            <a:off x="438870" y="4340215"/>
            <a:ext cx="5256431" cy="2116226"/>
            <a:chOff x="3601796" y="1400245"/>
            <a:chExt cx="4764087" cy="1108330"/>
          </a:xfrm>
        </p:grpSpPr>
        <p:sp>
          <p:nvSpPr>
            <p:cNvPr id="13" name="Rettangolo 12">
              <a:extLst>
                <a:ext uri="{FF2B5EF4-FFF2-40B4-BE49-F238E27FC236}">
                  <a16:creationId xmlns:a16="http://schemas.microsoft.com/office/drawing/2014/main" id="{C6FBF87E-B812-8978-D016-FFC2F9A56E5F}"/>
                </a:ext>
              </a:extLst>
            </p:cNvPr>
            <p:cNvSpPr/>
            <p:nvPr/>
          </p:nvSpPr>
          <p:spPr>
            <a:xfrm>
              <a:off x="3601796" y="1400245"/>
              <a:ext cx="4764087" cy="1108330"/>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it-IT" sz="1799" dirty="0">
                <a:solidFill>
                  <a:srgbClr val="FFFFFF"/>
                </a:solidFill>
                <a:latin typeface="Roboto"/>
              </a:endParaRPr>
            </a:p>
          </p:txBody>
        </p:sp>
        <p:sp>
          <p:nvSpPr>
            <p:cNvPr id="14" name="CasellaDiTesto 13">
              <a:extLst>
                <a:ext uri="{FF2B5EF4-FFF2-40B4-BE49-F238E27FC236}">
                  <a16:creationId xmlns:a16="http://schemas.microsoft.com/office/drawing/2014/main" id="{84FBAA17-2C68-E76E-38EB-68C0E4401E5B}"/>
                </a:ext>
              </a:extLst>
            </p:cNvPr>
            <p:cNvSpPr txBox="1"/>
            <p:nvPr/>
          </p:nvSpPr>
          <p:spPr>
            <a:xfrm>
              <a:off x="3758684" y="1505039"/>
              <a:ext cx="4395147" cy="918553"/>
            </a:xfrm>
            <a:prstGeom prst="rect">
              <a:avLst/>
            </a:prstGeom>
            <a:noFill/>
            <a:ln>
              <a:solidFill>
                <a:srgbClr val="0C06B7"/>
              </a:solidFill>
            </a:ln>
          </p:spPr>
          <p:txBody>
            <a:bodyPr wrap="square" rtlCol="0">
              <a:spAutoFit/>
            </a:bodyPr>
            <a:lstStyle/>
            <a:p>
              <a:pPr marL="171399" indent="-171399" defTabSz="914126">
                <a:buFont typeface="Arial" panose="020B0604020202020204" pitchFamily="34" charset="0"/>
                <a:buChar char="•"/>
              </a:pPr>
              <a:r>
                <a:rPr lang="it-IT" sz="1799" dirty="0">
                  <a:solidFill>
                    <a:srgbClr val="FFFFFF"/>
                  </a:solidFill>
                  <a:latin typeface="Roboto"/>
                </a:rPr>
                <a:t>USB sconosciute e download sospetti = rischio virus e ransomware.</a:t>
              </a:r>
            </a:p>
            <a:p>
              <a:pPr marL="171399" indent="-171399" defTabSz="914126">
                <a:buFont typeface="Arial" panose="020B0604020202020204" pitchFamily="34" charset="0"/>
                <a:buChar char="•"/>
              </a:pPr>
              <a:r>
                <a:rPr lang="it-IT" sz="1799" dirty="0">
                  <a:solidFill>
                    <a:srgbClr val="FFFFFF"/>
                  </a:solidFill>
                  <a:latin typeface="Roboto"/>
                </a:rPr>
                <a:t>Wi-Fi pubblici senza protezione espongono i tuoi dati.</a:t>
              </a:r>
            </a:p>
            <a:p>
              <a:pPr marL="171399" indent="-171399" defTabSz="914126">
                <a:buFont typeface="Arial" panose="020B0604020202020204" pitchFamily="34" charset="0"/>
                <a:buChar char="•"/>
              </a:pPr>
              <a:r>
                <a:rPr lang="it-IT" sz="1799" dirty="0">
                  <a:solidFill>
                    <a:srgbClr val="FFFFFF"/>
                  </a:solidFill>
                  <a:latin typeface="Roboto"/>
                </a:rPr>
                <a:t>Soluzioni: VPN, hotspot personale, consegnare dispositivi sospetti all’IT.</a:t>
              </a:r>
            </a:p>
          </p:txBody>
        </p:sp>
      </p:grpSp>
      <p:sp>
        <p:nvSpPr>
          <p:cNvPr id="15" name="Rettangolo 14">
            <a:extLst>
              <a:ext uri="{FF2B5EF4-FFF2-40B4-BE49-F238E27FC236}">
                <a16:creationId xmlns:a16="http://schemas.microsoft.com/office/drawing/2014/main" id="{AABD1831-0466-24DC-9EB6-C161DA83C138}"/>
              </a:ext>
            </a:extLst>
          </p:cNvPr>
          <p:cNvSpPr/>
          <p:nvPr/>
        </p:nvSpPr>
        <p:spPr>
          <a:xfrm>
            <a:off x="6356810" y="3857205"/>
            <a:ext cx="5256431" cy="4391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it-IT" sz="1799" dirty="0">
              <a:solidFill>
                <a:srgbClr val="FFFFFF"/>
              </a:solidFill>
              <a:latin typeface="Roboto"/>
            </a:endParaRPr>
          </a:p>
        </p:txBody>
      </p:sp>
      <p:grpSp>
        <p:nvGrpSpPr>
          <p:cNvPr id="16" name="Gruppo 15">
            <a:extLst>
              <a:ext uri="{FF2B5EF4-FFF2-40B4-BE49-F238E27FC236}">
                <a16:creationId xmlns:a16="http://schemas.microsoft.com/office/drawing/2014/main" id="{8C7D46AD-631F-B04E-F6B4-1075E1CF6EAB}"/>
              </a:ext>
            </a:extLst>
          </p:cNvPr>
          <p:cNvGrpSpPr/>
          <p:nvPr/>
        </p:nvGrpSpPr>
        <p:grpSpPr>
          <a:xfrm>
            <a:off x="6356810" y="4348200"/>
            <a:ext cx="5256431" cy="2133725"/>
            <a:chOff x="3601797" y="1413592"/>
            <a:chExt cx="4764087" cy="1108330"/>
          </a:xfrm>
        </p:grpSpPr>
        <p:sp>
          <p:nvSpPr>
            <p:cNvPr id="17" name="Rettangolo 16">
              <a:extLst>
                <a:ext uri="{FF2B5EF4-FFF2-40B4-BE49-F238E27FC236}">
                  <a16:creationId xmlns:a16="http://schemas.microsoft.com/office/drawing/2014/main" id="{01ACAE87-1882-8587-E812-FA06D84B7C89}"/>
                </a:ext>
              </a:extLst>
            </p:cNvPr>
            <p:cNvSpPr/>
            <p:nvPr/>
          </p:nvSpPr>
          <p:spPr>
            <a:xfrm>
              <a:off x="3601797" y="1413592"/>
              <a:ext cx="4764087" cy="1108330"/>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it-IT" sz="1799" dirty="0">
                <a:solidFill>
                  <a:srgbClr val="FFFFFF"/>
                </a:solidFill>
                <a:latin typeface="Roboto"/>
              </a:endParaRPr>
            </a:p>
          </p:txBody>
        </p:sp>
        <p:sp>
          <p:nvSpPr>
            <p:cNvPr id="18" name="CasellaDiTesto 17">
              <a:extLst>
                <a:ext uri="{FF2B5EF4-FFF2-40B4-BE49-F238E27FC236}">
                  <a16:creationId xmlns:a16="http://schemas.microsoft.com/office/drawing/2014/main" id="{EA176E11-A8F6-9F4B-764D-E43505DC5093}"/>
                </a:ext>
              </a:extLst>
            </p:cNvPr>
            <p:cNvSpPr txBox="1"/>
            <p:nvPr/>
          </p:nvSpPr>
          <p:spPr>
            <a:xfrm>
              <a:off x="3912473" y="1450285"/>
              <a:ext cx="4138226" cy="1054865"/>
            </a:xfrm>
            <a:prstGeom prst="rect">
              <a:avLst/>
            </a:prstGeom>
            <a:noFill/>
            <a:ln>
              <a:solidFill>
                <a:srgbClr val="0C06B7"/>
              </a:solidFill>
            </a:ln>
          </p:spPr>
          <p:txBody>
            <a:bodyPr wrap="square" rtlCol="0">
              <a:spAutoFit/>
            </a:bodyPr>
            <a:lstStyle/>
            <a:p>
              <a:pPr marL="171399" indent="-171399" defTabSz="914126">
                <a:buFont typeface="Arial" panose="020B0604020202020204" pitchFamily="34" charset="0"/>
                <a:buChar char="•"/>
              </a:pPr>
              <a:r>
                <a:rPr lang="it-IT" sz="1799" dirty="0">
                  <a:solidFill>
                    <a:srgbClr val="FFFFFF"/>
                  </a:solidFill>
                  <a:latin typeface="Roboto"/>
                </a:rPr>
                <a:t>Troppe info sui social = facile bersaglio per attacchi mirati.</a:t>
              </a:r>
            </a:p>
            <a:p>
              <a:pPr marL="171399" indent="-171399" defTabSz="914126">
                <a:buFont typeface="Arial" panose="020B0604020202020204" pitchFamily="34" charset="0"/>
                <a:buChar char="•"/>
              </a:pPr>
              <a:r>
                <a:rPr lang="it-IT" sz="1799" dirty="0">
                  <a:solidFill>
                    <a:srgbClr val="FFFFFF"/>
                  </a:solidFill>
                  <a:latin typeface="Roboto"/>
                </a:rPr>
                <a:t>Foto, geolocalizzazione e dettagli personali possono essere usati contro di te.</a:t>
              </a:r>
            </a:p>
            <a:p>
              <a:pPr marL="171399" indent="-171399" defTabSz="914126">
                <a:buFont typeface="Arial" panose="020B0604020202020204" pitchFamily="34" charset="0"/>
                <a:buChar char="•"/>
              </a:pPr>
              <a:r>
                <a:rPr lang="it-IT" sz="1799" dirty="0">
                  <a:solidFill>
                    <a:srgbClr val="FFFFFF"/>
                  </a:solidFill>
                  <a:latin typeface="Roboto"/>
                </a:rPr>
                <a:t>La privacy è una difesa attiva: condividi con consapevolezza.</a:t>
              </a:r>
            </a:p>
          </p:txBody>
        </p:sp>
      </p:grpSp>
      <p:sp>
        <p:nvSpPr>
          <p:cNvPr id="19" name="CasellaDiTesto 18">
            <a:extLst>
              <a:ext uri="{FF2B5EF4-FFF2-40B4-BE49-F238E27FC236}">
                <a16:creationId xmlns:a16="http://schemas.microsoft.com/office/drawing/2014/main" id="{CC5849AF-8DBB-7F38-9A81-A6CB4A654311}"/>
              </a:ext>
            </a:extLst>
          </p:cNvPr>
          <p:cNvSpPr txBox="1"/>
          <p:nvPr/>
        </p:nvSpPr>
        <p:spPr>
          <a:xfrm>
            <a:off x="1018704" y="1286197"/>
            <a:ext cx="4314462" cy="400006"/>
          </a:xfrm>
          <a:prstGeom prst="rect">
            <a:avLst/>
          </a:prstGeom>
          <a:noFill/>
        </p:spPr>
        <p:txBody>
          <a:bodyPr wrap="square" rtlCol="0">
            <a:spAutoFit/>
          </a:bodyPr>
          <a:lstStyle/>
          <a:p>
            <a:pPr defTabSz="914126"/>
            <a:r>
              <a:rPr lang="it-IT" sz="1999" b="1" dirty="0">
                <a:solidFill>
                  <a:srgbClr val="0C06B7"/>
                </a:solidFill>
                <a:latin typeface="Roboto"/>
              </a:rPr>
              <a:t>Furto di Account e Password Deboli</a:t>
            </a:r>
          </a:p>
        </p:txBody>
      </p:sp>
      <p:sp>
        <p:nvSpPr>
          <p:cNvPr id="33" name="CasellaDiTesto 32">
            <a:extLst>
              <a:ext uri="{FF2B5EF4-FFF2-40B4-BE49-F238E27FC236}">
                <a16:creationId xmlns:a16="http://schemas.microsoft.com/office/drawing/2014/main" id="{285AAD33-3702-BE55-4C62-2F76B9066313}"/>
              </a:ext>
            </a:extLst>
          </p:cNvPr>
          <p:cNvSpPr txBox="1"/>
          <p:nvPr/>
        </p:nvSpPr>
        <p:spPr>
          <a:xfrm>
            <a:off x="7589336" y="1301783"/>
            <a:ext cx="3183225" cy="400006"/>
          </a:xfrm>
          <a:prstGeom prst="rect">
            <a:avLst/>
          </a:prstGeom>
          <a:noFill/>
        </p:spPr>
        <p:txBody>
          <a:bodyPr wrap="square" rtlCol="0">
            <a:spAutoFit/>
          </a:bodyPr>
          <a:lstStyle/>
          <a:p>
            <a:pPr defTabSz="914126"/>
            <a:r>
              <a:rPr lang="it-IT" sz="1999" b="1" dirty="0">
                <a:solidFill>
                  <a:srgbClr val="0C06B7"/>
                </a:solidFill>
                <a:latin typeface="Roboto"/>
              </a:rPr>
              <a:t>Truffe Online e Phishing</a:t>
            </a:r>
          </a:p>
        </p:txBody>
      </p:sp>
      <p:sp>
        <p:nvSpPr>
          <p:cNvPr id="34" name="CasellaDiTesto 33">
            <a:extLst>
              <a:ext uri="{FF2B5EF4-FFF2-40B4-BE49-F238E27FC236}">
                <a16:creationId xmlns:a16="http://schemas.microsoft.com/office/drawing/2014/main" id="{BC9510B0-B635-4E07-D52D-441AC6C193BC}"/>
              </a:ext>
            </a:extLst>
          </p:cNvPr>
          <p:cNvSpPr txBox="1"/>
          <p:nvPr/>
        </p:nvSpPr>
        <p:spPr>
          <a:xfrm>
            <a:off x="1455380" y="3941532"/>
            <a:ext cx="3441115" cy="400006"/>
          </a:xfrm>
          <a:prstGeom prst="rect">
            <a:avLst/>
          </a:prstGeom>
          <a:noFill/>
        </p:spPr>
        <p:txBody>
          <a:bodyPr wrap="square" rtlCol="0">
            <a:spAutoFit/>
          </a:bodyPr>
          <a:lstStyle/>
          <a:p>
            <a:pPr defTabSz="914126"/>
            <a:r>
              <a:rPr lang="it-IT" sz="1999" b="1" dirty="0">
                <a:solidFill>
                  <a:srgbClr val="0C06B7"/>
                </a:solidFill>
                <a:latin typeface="Roboto"/>
              </a:rPr>
              <a:t>Malware e Reti Non Sicure</a:t>
            </a:r>
          </a:p>
        </p:txBody>
      </p:sp>
      <p:sp>
        <p:nvSpPr>
          <p:cNvPr id="35" name="CasellaDiTesto 34">
            <a:extLst>
              <a:ext uri="{FF2B5EF4-FFF2-40B4-BE49-F238E27FC236}">
                <a16:creationId xmlns:a16="http://schemas.microsoft.com/office/drawing/2014/main" id="{F614E2AE-C1D6-D95D-BA14-1C3D008C5A0F}"/>
              </a:ext>
            </a:extLst>
          </p:cNvPr>
          <p:cNvSpPr txBox="1"/>
          <p:nvPr/>
        </p:nvSpPr>
        <p:spPr>
          <a:xfrm>
            <a:off x="7467353" y="3932171"/>
            <a:ext cx="3427194" cy="400006"/>
          </a:xfrm>
          <a:prstGeom prst="rect">
            <a:avLst/>
          </a:prstGeom>
          <a:noFill/>
        </p:spPr>
        <p:txBody>
          <a:bodyPr wrap="square" rtlCol="0">
            <a:spAutoFit/>
          </a:bodyPr>
          <a:lstStyle/>
          <a:p>
            <a:pPr defTabSz="914126"/>
            <a:r>
              <a:rPr lang="it-IT" sz="1999" b="1" dirty="0" err="1">
                <a:solidFill>
                  <a:srgbClr val="0C06B7"/>
                </a:solidFill>
                <a:latin typeface="Roboto"/>
              </a:rPr>
              <a:t>Oversharing</a:t>
            </a:r>
            <a:r>
              <a:rPr lang="it-IT" sz="1999" b="1" dirty="0">
                <a:solidFill>
                  <a:srgbClr val="0C06B7"/>
                </a:solidFill>
                <a:latin typeface="Roboto"/>
              </a:rPr>
              <a:t> e Profilazione</a:t>
            </a:r>
          </a:p>
        </p:txBody>
      </p:sp>
      <p:sp>
        <p:nvSpPr>
          <p:cNvPr id="36" name="Rettangolo 35">
            <a:extLst>
              <a:ext uri="{FF2B5EF4-FFF2-40B4-BE49-F238E27FC236}">
                <a16:creationId xmlns:a16="http://schemas.microsoft.com/office/drawing/2014/main" id="{7C9C47E7-82B2-F606-E4D6-CFE4ABFEE68E}"/>
              </a:ext>
            </a:extLst>
          </p:cNvPr>
          <p:cNvSpPr/>
          <p:nvPr/>
        </p:nvSpPr>
        <p:spPr>
          <a:xfrm>
            <a:off x="438870" y="1262494"/>
            <a:ext cx="5256431" cy="2545058"/>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it-IT" sz="1799" dirty="0">
              <a:solidFill>
                <a:srgbClr val="FFFFFF"/>
              </a:solidFill>
              <a:latin typeface="Roboto"/>
            </a:endParaRPr>
          </a:p>
        </p:txBody>
      </p:sp>
      <p:sp>
        <p:nvSpPr>
          <p:cNvPr id="37" name="Rettangolo 36">
            <a:extLst>
              <a:ext uri="{FF2B5EF4-FFF2-40B4-BE49-F238E27FC236}">
                <a16:creationId xmlns:a16="http://schemas.microsoft.com/office/drawing/2014/main" id="{A6842E04-3789-1EAC-B6B4-3E260321235A}"/>
              </a:ext>
            </a:extLst>
          </p:cNvPr>
          <p:cNvSpPr/>
          <p:nvPr/>
        </p:nvSpPr>
        <p:spPr>
          <a:xfrm>
            <a:off x="6354323" y="1262494"/>
            <a:ext cx="5256431" cy="2472256"/>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it-IT" sz="1799" dirty="0">
              <a:solidFill>
                <a:srgbClr val="FFFFFF"/>
              </a:solidFill>
              <a:latin typeface="Roboto"/>
            </a:endParaRPr>
          </a:p>
        </p:txBody>
      </p:sp>
      <p:sp>
        <p:nvSpPr>
          <p:cNvPr id="38" name="Rettangolo 37">
            <a:extLst>
              <a:ext uri="{FF2B5EF4-FFF2-40B4-BE49-F238E27FC236}">
                <a16:creationId xmlns:a16="http://schemas.microsoft.com/office/drawing/2014/main" id="{1080B773-D5CE-0CA6-5D12-FA1B385DA378}"/>
              </a:ext>
            </a:extLst>
          </p:cNvPr>
          <p:cNvSpPr/>
          <p:nvPr/>
        </p:nvSpPr>
        <p:spPr>
          <a:xfrm>
            <a:off x="438871" y="3921674"/>
            <a:ext cx="5256431" cy="2560251"/>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it-IT" sz="1799" dirty="0">
              <a:solidFill>
                <a:srgbClr val="FFFFFF"/>
              </a:solidFill>
              <a:latin typeface="Roboto"/>
            </a:endParaRPr>
          </a:p>
        </p:txBody>
      </p:sp>
      <p:sp>
        <p:nvSpPr>
          <p:cNvPr id="39" name="Rettangolo 38">
            <a:extLst>
              <a:ext uri="{FF2B5EF4-FFF2-40B4-BE49-F238E27FC236}">
                <a16:creationId xmlns:a16="http://schemas.microsoft.com/office/drawing/2014/main" id="{7D694BB9-45F0-0C16-8A80-EFB6735E8BD2}"/>
              </a:ext>
            </a:extLst>
          </p:cNvPr>
          <p:cNvSpPr/>
          <p:nvPr/>
        </p:nvSpPr>
        <p:spPr>
          <a:xfrm>
            <a:off x="6356809" y="3892996"/>
            <a:ext cx="5256431" cy="2588929"/>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it-IT" sz="1799" dirty="0">
              <a:solidFill>
                <a:srgbClr val="FFFFFF"/>
              </a:solidFill>
              <a:latin typeface="Roboto"/>
            </a:endParaRPr>
          </a:p>
        </p:txBody>
      </p:sp>
      <p:sp>
        <p:nvSpPr>
          <p:cNvPr id="20" name="Titolo 19">
            <a:extLst>
              <a:ext uri="{FF2B5EF4-FFF2-40B4-BE49-F238E27FC236}">
                <a16:creationId xmlns:a16="http://schemas.microsoft.com/office/drawing/2014/main" id="{73005038-E6F9-F15F-E73C-EC3F36CF6B1B}"/>
              </a:ext>
            </a:extLst>
          </p:cNvPr>
          <p:cNvSpPr>
            <a:spLocks noGrp="1"/>
          </p:cNvSpPr>
          <p:nvPr>
            <p:ph type="title"/>
          </p:nvPr>
        </p:nvSpPr>
        <p:spPr/>
        <p:txBody>
          <a:bodyPr/>
          <a:lstStyle/>
          <a:p>
            <a:endParaRPr lang="it-IT"/>
          </a:p>
        </p:txBody>
      </p:sp>
      <p:grpSp>
        <p:nvGrpSpPr>
          <p:cNvPr id="21" name="Gruppo 20">
            <a:extLst>
              <a:ext uri="{FF2B5EF4-FFF2-40B4-BE49-F238E27FC236}">
                <a16:creationId xmlns:a16="http://schemas.microsoft.com/office/drawing/2014/main" id="{00F4CE42-8730-B3B3-6147-08A60B088F3B}"/>
              </a:ext>
            </a:extLst>
          </p:cNvPr>
          <p:cNvGrpSpPr/>
          <p:nvPr/>
        </p:nvGrpSpPr>
        <p:grpSpPr>
          <a:xfrm>
            <a:off x="0" y="-8904"/>
            <a:ext cx="12188825" cy="1175287"/>
            <a:chOff x="0" y="-24913"/>
            <a:chExt cx="12188825" cy="1175287"/>
          </a:xfrm>
        </p:grpSpPr>
        <p:sp>
          <p:nvSpPr>
            <p:cNvPr id="22" name="Rettangolo 21">
              <a:extLst>
                <a:ext uri="{FF2B5EF4-FFF2-40B4-BE49-F238E27FC236}">
                  <a16:creationId xmlns:a16="http://schemas.microsoft.com/office/drawing/2014/main" id="{9D2C1BEF-389A-CD66-2C15-B5DA4E5A6E09}"/>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3" name="Picture 2" descr="CERTFin. Difende. Informa. Evolve. | CERTFin">
              <a:extLst>
                <a:ext uri="{FF2B5EF4-FFF2-40B4-BE49-F238E27FC236}">
                  <a16:creationId xmlns:a16="http://schemas.microsoft.com/office/drawing/2014/main" id="{5D7DED39-B4C0-03EA-6A0E-938238289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24" name="Immagine 23" descr="Immagine che contiene testo, Carattere, logo, Blu elettrico&#10;&#10;Il contenuto generato dall'IA potrebbe non essere corretto.">
              <a:extLst>
                <a:ext uri="{FF2B5EF4-FFF2-40B4-BE49-F238E27FC236}">
                  <a16:creationId xmlns:a16="http://schemas.microsoft.com/office/drawing/2014/main" id="{31ADFEB3-E285-C313-C391-34BD182D5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25" name="CasellaDiTesto 24">
            <a:extLst>
              <a:ext uri="{FF2B5EF4-FFF2-40B4-BE49-F238E27FC236}">
                <a16:creationId xmlns:a16="http://schemas.microsoft.com/office/drawing/2014/main" id="{051C0E20-88C3-5713-15F6-AD2BE98E574D}"/>
              </a:ext>
            </a:extLst>
          </p:cNvPr>
          <p:cNvSpPr txBox="1"/>
          <p:nvPr/>
        </p:nvSpPr>
        <p:spPr>
          <a:xfrm>
            <a:off x="4902606" y="319819"/>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spTree>
    <p:extLst>
      <p:ext uri="{BB962C8B-B14F-4D97-AF65-F5344CB8AC3E}">
        <p14:creationId xmlns:p14="http://schemas.microsoft.com/office/powerpoint/2010/main" val="4183366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aria aperta, cielo, statua, scultura&#10;&#10;Descrizione generata automaticamente">
            <a:extLst>
              <a:ext uri="{FF2B5EF4-FFF2-40B4-BE49-F238E27FC236}">
                <a16:creationId xmlns:a16="http://schemas.microsoft.com/office/drawing/2014/main" id="{1EFBC6EE-6897-218B-133D-ED169AC812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61870" y="179615"/>
            <a:ext cx="3556000" cy="2667000"/>
          </a:xfrm>
          <a:prstGeom prst="rect">
            <a:avLst/>
          </a:prstGeom>
          <a:ln w="19050">
            <a:solidFill>
              <a:srgbClr val="0C07D7"/>
            </a:solidFill>
          </a:ln>
        </p:spPr>
      </p:pic>
      <p:pic>
        <p:nvPicPr>
          <p:cNvPr id="8" name="Immagine 7" descr="Immagine che contiene aria aperta, cielo, giubbotto di salvataggio, rafting&#10;&#10;Descrizione generata automaticamente">
            <a:extLst>
              <a:ext uri="{FF2B5EF4-FFF2-40B4-BE49-F238E27FC236}">
                <a16:creationId xmlns:a16="http://schemas.microsoft.com/office/drawing/2014/main" id="{CFD0F87A-222C-42B8-B054-C7933F5051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943" y="1338942"/>
            <a:ext cx="3201388" cy="4005943"/>
          </a:xfrm>
          <a:prstGeom prst="rect">
            <a:avLst/>
          </a:prstGeom>
          <a:ln w="19050">
            <a:solidFill>
              <a:srgbClr val="0C07D7"/>
            </a:solidFill>
          </a:ln>
        </p:spPr>
      </p:pic>
      <p:pic>
        <p:nvPicPr>
          <p:cNvPr id="17" name="Immagine 16" descr="Immagine che contiene persona, vestiti, Viso umano, Uomo d'affari&#10;&#10;Descrizione generata automaticamente">
            <a:extLst>
              <a:ext uri="{FF2B5EF4-FFF2-40B4-BE49-F238E27FC236}">
                <a16:creationId xmlns:a16="http://schemas.microsoft.com/office/drawing/2014/main" id="{595F6BD1-C2CE-BB48-7553-70985EA7A76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4469" y="859970"/>
            <a:ext cx="5257800" cy="5257800"/>
          </a:xfrm>
          <a:prstGeom prst="rect">
            <a:avLst/>
          </a:prstGeom>
          <a:ln w="25400">
            <a:solidFill>
              <a:srgbClr val="0C07D7"/>
            </a:solidFill>
          </a:ln>
        </p:spPr>
      </p:pic>
      <p:sp>
        <p:nvSpPr>
          <p:cNvPr id="18" name="Google Shape;1360;p126">
            <a:extLst>
              <a:ext uri="{FF2B5EF4-FFF2-40B4-BE49-F238E27FC236}">
                <a16:creationId xmlns:a16="http://schemas.microsoft.com/office/drawing/2014/main" id="{71218CC7-52E4-F2BE-B799-DB06E9414215}"/>
              </a:ext>
            </a:extLst>
          </p:cNvPr>
          <p:cNvSpPr txBox="1">
            <a:spLocks/>
          </p:cNvSpPr>
          <p:nvPr/>
        </p:nvSpPr>
        <p:spPr>
          <a:xfrm>
            <a:off x="145204" y="180975"/>
            <a:ext cx="5672983" cy="682433"/>
          </a:xfrm>
          <a:prstGeom prst="rect">
            <a:avLst/>
          </a:prstGeom>
        </p:spPr>
        <p:txBody>
          <a:bodyPr spcFirstLastPara="1" vert="horz" wrap="square" lIns="121868" tIns="121868" rIns="121868" bIns="121868" rtlCol="0" anchor="ctr" anchorCtr="0">
            <a:noAutofit/>
          </a:bodyPr>
          <a:lstStyle>
            <a:lvl1pPr lvl="0" algn="l" defTabSz="1218987" rtl="0" eaLnBrk="1" latinLnBrk="0" hangingPunct="1">
              <a:spcBef>
                <a:spcPts val="0"/>
              </a:spcBef>
              <a:spcAft>
                <a:spcPts val="0"/>
              </a:spcAft>
              <a:buSzPts val="2000"/>
              <a:buNone/>
              <a:defRPr sz="3600" kern="1200">
                <a:solidFill>
                  <a:schemeClr val="tx1"/>
                </a:solidFill>
                <a:latin typeface="+mj-lt"/>
                <a:ea typeface="+mj-ea"/>
                <a:cs typeface="+mj-cs"/>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pPr>
              <a:spcAft>
                <a:spcPts val="1600"/>
              </a:spcAft>
            </a:pPr>
            <a:r>
              <a:rPr lang="it-IT" b="1">
                <a:solidFill>
                  <a:srgbClr val="0C07D7"/>
                </a:solidFill>
                <a:latin typeface="Candara" panose="020E0502030303020204" pitchFamily="34" charset="0"/>
              </a:rPr>
              <a:t>About Mario</a:t>
            </a:r>
          </a:p>
        </p:txBody>
      </p:sp>
      <p:sp>
        <p:nvSpPr>
          <p:cNvPr id="21" name="CasellaDiTesto 20">
            <a:extLst>
              <a:ext uri="{FF2B5EF4-FFF2-40B4-BE49-F238E27FC236}">
                <a16:creationId xmlns:a16="http://schemas.microsoft.com/office/drawing/2014/main" id="{E07D7CE5-3868-07E1-36C0-48EA7F298AF8}"/>
              </a:ext>
            </a:extLst>
          </p:cNvPr>
          <p:cNvSpPr txBox="1"/>
          <p:nvPr/>
        </p:nvSpPr>
        <p:spPr>
          <a:xfrm>
            <a:off x="134417" y="6215360"/>
            <a:ext cx="6267550" cy="461665"/>
          </a:xfrm>
          <a:prstGeom prst="rect">
            <a:avLst/>
          </a:prstGeom>
          <a:noFill/>
        </p:spPr>
        <p:txBody>
          <a:bodyPr wrap="none" rtlCol="0">
            <a:spAutoFit/>
          </a:bodyPr>
          <a:lstStyle/>
          <a:p>
            <a:r>
              <a:rPr lang="it-IT" b="1">
                <a:solidFill>
                  <a:srgbClr val="0C07D7"/>
                </a:solidFill>
              </a:rPr>
              <a:t>Mario Trinchera, </a:t>
            </a:r>
            <a:r>
              <a:rPr lang="it-IT" b="1" err="1">
                <a:solidFill>
                  <a:srgbClr val="0C07D7"/>
                </a:solidFill>
              </a:rPr>
              <a:t>CERTFin</a:t>
            </a:r>
            <a:r>
              <a:rPr lang="it-IT" b="1">
                <a:solidFill>
                  <a:srgbClr val="0C07D7"/>
                </a:solidFill>
              </a:rPr>
              <a:t> Technical Coordinator</a:t>
            </a:r>
          </a:p>
        </p:txBody>
      </p:sp>
      <p:pic>
        <p:nvPicPr>
          <p:cNvPr id="4" name="Immagine 3" descr="Immagine che contiene persona, Viso umano, pezzo degli scacchi, vestiti&#10;&#10;Descrizione generata automaticamente">
            <a:extLst>
              <a:ext uri="{FF2B5EF4-FFF2-40B4-BE49-F238E27FC236}">
                <a16:creationId xmlns:a16="http://schemas.microsoft.com/office/drawing/2014/main" id="{D3F9EF5E-F7BD-2587-E9FE-0E63899280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3417" y="3341913"/>
            <a:ext cx="2520991" cy="3429000"/>
          </a:xfrm>
          <a:prstGeom prst="rect">
            <a:avLst/>
          </a:prstGeom>
          <a:ln w="19050">
            <a:solidFill>
              <a:srgbClr val="0C07D7"/>
            </a:solidFill>
          </a:ln>
        </p:spPr>
      </p:pic>
    </p:spTree>
    <p:extLst>
      <p:ext uri="{BB962C8B-B14F-4D97-AF65-F5344CB8AC3E}">
        <p14:creationId xmlns:p14="http://schemas.microsoft.com/office/powerpoint/2010/main" val="169674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750"/>
                            </p:stCondLst>
                            <p:childTnLst>
                              <p:par>
                                <p:cTn id="13" presetID="10" presetClass="entr" presetSubtype="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72A82-3DF7-DB80-4E0A-529B84EFA864}"/>
            </a:ext>
          </a:extLst>
        </p:cNvPr>
        <p:cNvGrpSpPr/>
        <p:nvPr/>
      </p:nvGrpSpPr>
      <p:grpSpPr>
        <a:xfrm>
          <a:off x="0" y="0"/>
          <a:ext cx="0" cy="0"/>
          <a:chOff x="0" y="0"/>
          <a:chExt cx="0" cy="0"/>
        </a:xfrm>
      </p:grpSpPr>
      <p:pic>
        <p:nvPicPr>
          <p:cNvPr id="2" name="Picture 2" descr="CERTFin. Difende. Informa. Evolve. | CERTFin">
            <a:extLst>
              <a:ext uri="{FF2B5EF4-FFF2-40B4-BE49-F238E27FC236}">
                <a16:creationId xmlns:a16="http://schemas.microsoft.com/office/drawing/2014/main" id="{C051B716-0693-F491-1740-29673462A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7971CF2B-74E7-E62C-BF96-D149B38DD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24" name="CasellaDiTesto 23">
            <a:extLst>
              <a:ext uri="{FF2B5EF4-FFF2-40B4-BE49-F238E27FC236}">
                <a16:creationId xmlns:a16="http://schemas.microsoft.com/office/drawing/2014/main" id="{98978D78-AB45-9227-6F31-38AA35381D90}"/>
              </a:ext>
            </a:extLst>
          </p:cNvPr>
          <p:cNvSpPr txBox="1"/>
          <p:nvPr/>
        </p:nvSpPr>
        <p:spPr>
          <a:xfrm>
            <a:off x="4902607" y="386973"/>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sp>
        <p:nvSpPr>
          <p:cNvPr id="41" name="Rettangolo 40">
            <a:extLst>
              <a:ext uri="{FF2B5EF4-FFF2-40B4-BE49-F238E27FC236}">
                <a16:creationId xmlns:a16="http://schemas.microsoft.com/office/drawing/2014/main" id="{31D6724A-DB14-2692-1889-4207B0A0DAA3}"/>
              </a:ext>
            </a:extLst>
          </p:cNvPr>
          <p:cNvSpPr/>
          <p:nvPr/>
        </p:nvSpPr>
        <p:spPr>
          <a:xfrm>
            <a:off x="6359524" y="1970260"/>
            <a:ext cx="5187157" cy="481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Rettangolo 24">
            <a:extLst>
              <a:ext uri="{FF2B5EF4-FFF2-40B4-BE49-F238E27FC236}">
                <a16:creationId xmlns:a16="http://schemas.microsoft.com/office/drawing/2014/main" id="{6B5F5910-3EB4-0643-4CFA-BE0998D238BC}"/>
              </a:ext>
            </a:extLst>
          </p:cNvPr>
          <p:cNvSpPr/>
          <p:nvPr/>
        </p:nvSpPr>
        <p:spPr>
          <a:xfrm>
            <a:off x="6359525" y="2319684"/>
            <a:ext cx="5217459" cy="3918766"/>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0" name="CasellaDiTesto 49">
            <a:extLst>
              <a:ext uri="{FF2B5EF4-FFF2-40B4-BE49-F238E27FC236}">
                <a16:creationId xmlns:a16="http://schemas.microsoft.com/office/drawing/2014/main" id="{924DAC16-16A2-D903-EE9A-1573EA147DA5}"/>
              </a:ext>
            </a:extLst>
          </p:cNvPr>
          <p:cNvSpPr txBox="1"/>
          <p:nvPr/>
        </p:nvSpPr>
        <p:spPr>
          <a:xfrm>
            <a:off x="7894302" y="1950352"/>
            <a:ext cx="2300739" cy="369332"/>
          </a:xfrm>
          <a:prstGeom prst="rect">
            <a:avLst/>
          </a:prstGeom>
          <a:noFill/>
          <a:ln>
            <a:noFill/>
          </a:ln>
        </p:spPr>
        <p:txBody>
          <a:bodyPr wrap="square" rtlCol="0">
            <a:spAutoFit/>
          </a:bodyPr>
          <a:lstStyle/>
          <a:p>
            <a:pPr algn="ctr"/>
            <a:r>
              <a:rPr lang="it-IT" sz="1800" b="1" dirty="0">
                <a:solidFill>
                  <a:srgbClr val="0C06B7"/>
                </a:solidFill>
                <a:latin typeface="Candara" panose="020E0502030303020204" pitchFamily="34" charset="0"/>
              </a:rPr>
              <a:t>Quiz 3</a:t>
            </a:r>
          </a:p>
        </p:txBody>
      </p:sp>
      <p:sp>
        <p:nvSpPr>
          <p:cNvPr id="12" name="Rettangolo 11">
            <a:extLst>
              <a:ext uri="{FF2B5EF4-FFF2-40B4-BE49-F238E27FC236}">
                <a16:creationId xmlns:a16="http://schemas.microsoft.com/office/drawing/2014/main" id="{1A822E58-5CD9-EA1F-7816-B4814BB743BC}"/>
              </a:ext>
            </a:extLst>
          </p:cNvPr>
          <p:cNvSpPr/>
          <p:nvPr/>
        </p:nvSpPr>
        <p:spPr>
          <a:xfrm>
            <a:off x="606426" y="1990168"/>
            <a:ext cx="5163344" cy="481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13" name="Gruppo 12">
            <a:extLst>
              <a:ext uri="{FF2B5EF4-FFF2-40B4-BE49-F238E27FC236}">
                <a16:creationId xmlns:a16="http://schemas.microsoft.com/office/drawing/2014/main" id="{93A8FB2A-E851-CEF3-0D07-B1FEE0045268}"/>
              </a:ext>
            </a:extLst>
          </p:cNvPr>
          <p:cNvGrpSpPr/>
          <p:nvPr/>
        </p:nvGrpSpPr>
        <p:grpSpPr>
          <a:xfrm>
            <a:off x="611841" y="2339592"/>
            <a:ext cx="5217459" cy="3918766"/>
            <a:chOff x="3601797" y="1413592"/>
            <a:chExt cx="4764087" cy="1108330"/>
          </a:xfrm>
        </p:grpSpPr>
        <p:sp>
          <p:nvSpPr>
            <p:cNvPr id="15" name="Rettangolo 14">
              <a:extLst>
                <a:ext uri="{FF2B5EF4-FFF2-40B4-BE49-F238E27FC236}">
                  <a16:creationId xmlns:a16="http://schemas.microsoft.com/office/drawing/2014/main" id="{97818E3C-0D77-7E35-EF03-68EE6DA542A9}"/>
                </a:ext>
              </a:extLst>
            </p:cNvPr>
            <p:cNvSpPr/>
            <p:nvPr/>
          </p:nvSpPr>
          <p:spPr>
            <a:xfrm>
              <a:off x="3601797" y="1413592"/>
              <a:ext cx="4764087" cy="1108330"/>
            </a:xfrm>
            <a:prstGeom prst="rect">
              <a:avLst/>
            </a:prstGeom>
            <a:solidFill>
              <a:srgbClr val="0C06B7"/>
            </a:solidFill>
            <a:ln w="38100">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CasellaDiTesto 15">
              <a:extLst>
                <a:ext uri="{FF2B5EF4-FFF2-40B4-BE49-F238E27FC236}">
                  <a16:creationId xmlns:a16="http://schemas.microsoft.com/office/drawing/2014/main" id="{29069DBB-87EA-85AD-6F1D-5579F3E29079}"/>
                </a:ext>
              </a:extLst>
            </p:cNvPr>
            <p:cNvSpPr txBox="1"/>
            <p:nvPr/>
          </p:nvSpPr>
          <p:spPr>
            <a:xfrm>
              <a:off x="3989378" y="1503469"/>
              <a:ext cx="4138225" cy="1018453"/>
            </a:xfrm>
            <a:prstGeom prst="rect">
              <a:avLst/>
            </a:prstGeom>
            <a:noFill/>
            <a:ln w="38100">
              <a:solidFill>
                <a:srgbClr val="0C06B7"/>
              </a:solidFill>
            </a:ln>
          </p:spPr>
          <p:txBody>
            <a:bodyPr wrap="square" rtlCol="0">
              <a:spAutoFit/>
            </a:bodyPr>
            <a:lstStyle/>
            <a:p>
              <a:r>
                <a:rPr lang="it-IT" sz="1200" dirty="0">
                  <a:solidFill>
                    <a:schemeClr val="bg1"/>
                  </a:solidFill>
                  <a:latin typeface="Candara" panose="020E0502030303020204" pitchFamily="34" charset="0"/>
                </a:rPr>
                <a:t>Linee guida per scrivere una password corretta:</a:t>
              </a:r>
              <a:br>
                <a:rPr lang="it-IT" sz="1200" dirty="0">
                  <a:solidFill>
                    <a:schemeClr val="bg1"/>
                  </a:solidFill>
                  <a:latin typeface="Candara" panose="020E0502030303020204" pitchFamily="34" charset="0"/>
                </a:rPr>
              </a:br>
              <a:endParaRPr lang="it-IT" sz="1200" dirty="0">
                <a:solidFill>
                  <a:schemeClr val="bg1"/>
                </a:solidFill>
                <a:latin typeface="Candara" panose="020E0502030303020204" pitchFamily="34" charset="0"/>
              </a:endParaRPr>
            </a:p>
            <a:p>
              <a:pPr marL="171450" indent="-171450">
                <a:buFont typeface="Arial" panose="020B0604020202020204" pitchFamily="34" charset="0"/>
                <a:buChar char="•"/>
              </a:pPr>
              <a:r>
                <a:rPr lang="it-IT" sz="1200" b="1" dirty="0">
                  <a:solidFill>
                    <a:schemeClr val="bg1"/>
                  </a:solidFill>
                  <a:latin typeface="Candara" panose="020E0502030303020204" pitchFamily="34" charset="0"/>
                </a:rPr>
                <a:t>Lunghezza</a:t>
              </a:r>
              <a:r>
                <a:rPr lang="it-IT" sz="1200" dirty="0">
                  <a:solidFill>
                    <a:schemeClr val="bg1"/>
                  </a:solidFill>
                  <a:latin typeface="Candara" panose="020E0502030303020204" pitchFamily="34" charset="0"/>
                </a:rPr>
                <a:t>: almeno 12-16 caratteri (più è lunga, meglio è).</a:t>
              </a:r>
            </a:p>
            <a:p>
              <a:pPr marL="171450" indent="-171450">
                <a:buFont typeface="Arial" panose="020B0604020202020204" pitchFamily="34" charset="0"/>
                <a:buChar char="•"/>
              </a:pPr>
              <a:r>
                <a:rPr lang="it-IT" sz="1200" b="1" dirty="0">
                  <a:solidFill>
                    <a:schemeClr val="bg1"/>
                  </a:solidFill>
                  <a:latin typeface="Candara" panose="020E0502030303020204" pitchFamily="34" charset="0"/>
                </a:rPr>
                <a:t>Complessità</a:t>
              </a:r>
              <a:r>
                <a:rPr lang="it-IT" sz="1200" dirty="0">
                  <a:solidFill>
                    <a:schemeClr val="bg1"/>
                  </a:solidFill>
                  <a:latin typeface="Candara" panose="020E0502030303020204" pitchFamily="34" charset="0"/>
                </a:rPr>
                <a:t>: usa una combinazione di lettere maiuscole, minuscole, numeri e simboli.</a:t>
              </a:r>
            </a:p>
            <a:p>
              <a:pPr marL="171450" indent="-171450">
                <a:buFont typeface="Arial" panose="020B0604020202020204" pitchFamily="34" charset="0"/>
                <a:buChar char="•"/>
              </a:pPr>
              <a:r>
                <a:rPr lang="it-IT" sz="1200" b="1" dirty="0">
                  <a:solidFill>
                    <a:schemeClr val="bg1"/>
                  </a:solidFill>
                  <a:latin typeface="Candara" panose="020E0502030303020204" pitchFamily="34" charset="0"/>
                </a:rPr>
                <a:t>Evita parole comuni</a:t>
              </a:r>
              <a:r>
                <a:rPr lang="it-IT" sz="1200" dirty="0">
                  <a:solidFill>
                    <a:schemeClr val="bg1"/>
                  </a:solidFill>
                  <a:latin typeface="Candara" panose="020E0502030303020204" pitchFamily="34" charset="0"/>
                </a:rPr>
                <a:t>: niente nomi, date di nascita, “123456” o “password”.</a:t>
              </a:r>
            </a:p>
            <a:p>
              <a:pPr marL="171450" indent="-171450">
                <a:buFont typeface="Arial" panose="020B0604020202020204" pitchFamily="34" charset="0"/>
                <a:buChar char="•"/>
              </a:pPr>
              <a:r>
                <a:rPr lang="it-IT" sz="1200" b="1" dirty="0">
                  <a:solidFill>
                    <a:schemeClr val="bg1"/>
                  </a:solidFill>
                  <a:latin typeface="Candara" panose="020E0502030303020204" pitchFamily="34" charset="0"/>
                </a:rPr>
                <a:t>Non riutilizzare la stessa password su più account</a:t>
              </a:r>
              <a:r>
                <a:rPr lang="it-IT" sz="1200" dirty="0">
                  <a:solidFill>
                    <a:schemeClr val="bg1"/>
                  </a:solidFill>
                  <a:latin typeface="Candara" panose="020E0502030303020204" pitchFamily="34" charset="0"/>
                </a:rPr>
                <a:t>.</a:t>
              </a:r>
            </a:p>
            <a:p>
              <a:pPr marL="171450" indent="-171450">
                <a:buFont typeface="Arial" panose="020B0604020202020204" pitchFamily="34" charset="0"/>
                <a:buChar char="•"/>
              </a:pPr>
              <a:r>
                <a:rPr lang="it-IT" sz="1200" b="1" dirty="0">
                  <a:solidFill>
                    <a:schemeClr val="bg1"/>
                  </a:solidFill>
                  <a:latin typeface="Candara" panose="020E0502030303020204" pitchFamily="34" charset="0"/>
                </a:rPr>
                <a:t>Preferisci una </a:t>
              </a:r>
              <a:r>
                <a:rPr lang="it-IT" sz="1200" b="1" dirty="0" err="1">
                  <a:solidFill>
                    <a:schemeClr val="bg1"/>
                  </a:solidFill>
                  <a:latin typeface="Candara" panose="020E0502030303020204" pitchFamily="34" charset="0"/>
                </a:rPr>
                <a:t>passphrase</a:t>
              </a:r>
              <a:r>
                <a:rPr lang="it-IT" sz="1200" dirty="0">
                  <a:solidFill>
                    <a:schemeClr val="bg1"/>
                  </a:solidFill>
                  <a:latin typeface="Candara" panose="020E0502030303020204" pitchFamily="34" charset="0"/>
                </a:rPr>
                <a:t>: una frase lunga con parole casuali.</a:t>
              </a:r>
            </a:p>
            <a:p>
              <a:pPr marL="171450" indent="-171450">
                <a:buFont typeface="Arial" panose="020B0604020202020204" pitchFamily="34" charset="0"/>
                <a:buChar char="•"/>
              </a:pPr>
              <a:r>
                <a:rPr lang="it-IT" sz="1200" b="1" dirty="0">
                  <a:solidFill>
                    <a:schemeClr val="bg1"/>
                  </a:solidFill>
                  <a:latin typeface="Candara" panose="020E0502030303020204" pitchFamily="34" charset="0"/>
                </a:rPr>
                <a:t>Aggiorna</a:t>
              </a:r>
              <a:r>
                <a:rPr lang="it-IT" sz="1200" dirty="0">
                  <a:solidFill>
                    <a:schemeClr val="bg1"/>
                  </a:solidFill>
                  <a:latin typeface="Candara" panose="020E0502030303020204" pitchFamily="34" charset="0"/>
                </a:rPr>
                <a:t> periodicamente le password più sensibili (es. email, home banking).</a:t>
              </a:r>
            </a:p>
            <a:p>
              <a:pPr marL="171450" indent="-171450">
                <a:buFont typeface="Arial" panose="020B0604020202020204" pitchFamily="34" charset="0"/>
                <a:buChar char="•"/>
              </a:pPr>
              <a:r>
                <a:rPr lang="it-IT" sz="1200" b="1" dirty="0">
                  <a:solidFill>
                    <a:schemeClr val="bg1"/>
                  </a:solidFill>
                  <a:latin typeface="Candara" panose="020E0502030303020204" pitchFamily="34" charset="0"/>
                </a:rPr>
                <a:t>Non condividerla e non scriverla in chiaro </a:t>
              </a:r>
              <a:r>
                <a:rPr lang="it-IT" sz="1200" dirty="0">
                  <a:solidFill>
                    <a:schemeClr val="bg1"/>
                  </a:solidFill>
                  <a:latin typeface="Candara" panose="020E0502030303020204" pitchFamily="34" charset="0"/>
                </a:rPr>
                <a:t>(es. post-it sul monitor).</a:t>
              </a:r>
            </a:p>
            <a:p>
              <a:pPr marL="171450" indent="-171450">
                <a:buFont typeface="Arial" panose="020B0604020202020204" pitchFamily="34" charset="0"/>
                <a:buChar char="•"/>
              </a:pPr>
              <a:r>
                <a:rPr lang="it-IT" sz="1200" dirty="0">
                  <a:solidFill>
                    <a:schemeClr val="bg1"/>
                  </a:solidFill>
                  <a:latin typeface="Candara" panose="020E0502030303020204" pitchFamily="34" charset="0"/>
                </a:rPr>
                <a:t>Usa un </a:t>
              </a:r>
              <a:r>
                <a:rPr lang="it-IT" sz="1200" b="1" dirty="0">
                  <a:solidFill>
                    <a:schemeClr val="bg1"/>
                  </a:solidFill>
                  <a:latin typeface="Candara" panose="020E0502030303020204" pitchFamily="34" charset="0"/>
                </a:rPr>
                <a:t>password manager </a:t>
              </a:r>
              <a:r>
                <a:rPr lang="it-IT" sz="1200" dirty="0">
                  <a:solidFill>
                    <a:schemeClr val="bg1"/>
                  </a:solidFill>
                  <a:latin typeface="Candara" panose="020E0502030303020204" pitchFamily="34" charset="0"/>
                </a:rPr>
                <a:t>per gestire password complesse in modo sicuro.</a:t>
              </a:r>
            </a:p>
            <a:p>
              <a:pPr marL="171450" indent="-171450">
                <a:buFont typeface="Arial" panose="020B0604020202020204" pitchFamily="34" charset="0"/>
                <a:buChar char="•"/>
              </a:pPr>
              <a:r>
                <a:rPr lang="it-IT" sz="1200" b="1" dirty="0">
                  <a:solidFill>
                    <a:schemeClr val="bg1"/>
                  </a:solidFill>
                  <a:latin typeface="Candara" panose="020E0502030303020204" pitchFamily="34" charset="0"/>
                </a:rPr>
                <a:t>Verifica se è stata compromessa </a:t>
              </a:r>
              <a:r>
                <a:rPr lang="it-IT" sz="1200" dirty="0">
                  <a:solidFill>
                    <a:schemeClr val="bg1"/>
                  </a:solidFill>
                  <a:latin typeface="Candara" panose="020E0502030303020204" pitchFamily="34" charset="0"/>
                </a:rPr>
                <a:t>(es. con servizi come </a:t>
              </a:r>
              <a:r>
                <a:rPr lang="it-IT" sz="1200" i="1" dirty="0" err="1">
                  <a:solidFill>
                    <a:schemeClr val="bg1"/>
                  </a:solidFill>
                  <a:latin typeface="Candara" panose="020E0502030303020204" pitchFamily="34" charset="0"/>
                </a:rPr>
                <a:t>Have</a:t>
              </a:r>
              <a:r>
                <a:rPr lang="it-IT" sz="1200" i="1" dirty="0">
                  <a:solidFill>
                    <a:schemeClr val="bg1"/>
                  </a:solidFill>
                  <a:latin typeface="Candara" panose="020E0502030303020204" pitchFamily="34" charset="0"/>
                </a:rPr>
                <a:t> I </a:t>
              </a:r>
              <a:r>
                <a:rPr lang="it-IT" sz="1200" i="1" dirty="0" err="1">
                  <a:solidFill>
                    <a:schemeClr val="bg1"/>
                  </a:solidFill>
                  <a:latin typeface="Candara" panose="020E0502030303020204" pitchFamily="34" charset="0"/>
                </a:rPr>
                <a:t>Been</a:t>
              </a:r>
              <a:r>
                <a:rPr lang="it-IT" sz="1200" i="1" dirty="0">
                  <a:solidFill>
                    <a:schemeClr val="bg1"/>
                  </a:solidFill>
                  <a:latin typeface="Candara" panose="020E0502030303020204" pitchFamily="34" charset="0"/>
                </a:rPr>
                <a:t> </a:t>
              </a:r>
              <a:r>
                <a:rPr lang="it-IT" sz="1200" i="1" dirty="0" err="1">
                  <a:solidFill>
                    <a:schemeClr val="bg1"/>
                  </a:solidFill>
                  <a:latin typeface="Candara" panose="020E0502030303020204" pitchFamily="34" charset="0"/>
                </a:rPr>
                <a:t>Pwned</a:t>
              </a:r>
              <a:r>
                <a:rPr lang="it-IT" sz="1200" dirty="0">
                  <a:solidFill>
                    <a:schemeClr val="bg1"/>
                  </a:solidFill>
                  <a:latin typeface="Candara" panose="020E0502030303020204" pitchFamily="34" charset="0"/>
                </a:rPr>
                <a:t>).</a:t>
              </a:r>
            </a:p>
          </p:txBody>
        </p:sp>
      </p:grpSp>
      <p:sp>
        <p:nvSpPr>
          <p:cNvPr id="14" name="CasellaDiTesto 13">
            <a:extLst>
              <a:ext uri="{FF2B5EF4-FFF2-40B4-BE49-F238E27FC236}">
                <a16:creationId xmlns:a16="http://schemas.microsoft.com/office/drawing/2014/main" id="{91DDAD13-6304-4EE9-4EAB-598D9C0BF984}"/>
              </a:ext>
            </a:extLst>
          </p:cNvPr>
          <p:cNvSpPr txBox="1"/>
          <p:nvPr/>
        </p:nvSpPr>
        <p:spPr>
          <a:xfrm>
            <a:off x="1433088" y="1970260"/>
            <a:ext cx="3738474" cy="369332"/>
          </a:xfrm>
          <a:prstGeom prst="rect">
            <a:avLst/>
          </a:prstGeom>
          <a:noFill/>
          <a:ln>
            <a:noFill/>
          </a:ln>
        </p:spPr>
        <p:txBody>
          <a:bodyPr wrap="square" rtlCol="0">
            <a:spAutoFit/>
          </a:bodyPr>
          <a:lstStyle/>
          <a:p>
            <a:r>
              <a:rPr lang="it-IT" sz="1800" b="1" dirty="0">
                <a:solidFill>
                  <a:srgbClr val="0C06B7"/>
                </a:solidFill>
                <a:latin typeface="Candara" panose="020E0502030303020204" pitchFamily="34" charset="0"/>
              </a:rPr>
              <a:t>Furto di Account e Password Deboli</a:t>
            </a:r>
          </a:p>
        </p:txBody>
      </p:sp>
      <p:grpSp>
        <p:nvGrpSpPr>
          <p:cNvPr id="6" name="Gruppo 5">
            <a:extLst>
              <a:ext uri="{FF2B5EF4-FFF2-40B4-BE49-F238E27FC236}">
                <a16:creationId xmlns:a16="http://schemas.microsoft.com/office/drawing/2014/main" id="{8B9C1713-02E3-C787-FE00-AB87E09B7987}"/>
              </a:ext>
            </a:extLst>
          </p:cNvPr>
          <p:cNvGrpSpPr/>
          <p:nvPr/>
        </p:nvGrpSpPr>
        <p:grpSpPr>
          <a:xfrm>
            <a:off x="0" y="-8904"/>
            <a:ext cx="12188825" cy="1175287"/>
            <a:chOff x="0" y="-24913"/>
            <a:chExt cx="12188825" cy="1175287"/>
          </a:xfrm>
        </p:grpSpPr>
        <p:sp>
          <p:nvSpPr>
            <p:cNvPr id="7" name="Rettangolo 6">
              <a:extLst>
                <a:ext uri="{FF2B5EF4-FFF2-40B4-BE49-F238E27FC236}">
                  <a16:creationId xmlns:a16="http://schemas.microsoft.com/office/drawing/2014/main" id="{75B5B3E7-3444-D504-6B61-DAE4369BD324}"/>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2" descr="CERTFin. Difende. Informa. Evolve. | CERTFin">
              <a:extLst>
                <a:ext uri="{FF2B5EF4-FFF2-40B4-BE49-F238E27FC236}">
                  <a16:creationId xmlns:a16="http://schemas.microsoft.com/office/drawing/2014/main" id="{0B7169CD-7FDF-B2DD-BD47-9DC28458A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10" name="Immagine 9" descr="Immagine che contiene testo, Carattere, logo, Blu elettrico&#10;&#10;Il contenuto generato dall'IA potrebbe non essere corretto.">
              <a:extLst>
                <a:ext uri="{FF2B5EF4-FFF2-40B4-BE49-F238E27FC236}">
                  <a16:creationId xmlns:a16="http://schemas.microsoft.com/office/drawing/2014/main" id="{F59F664F-78E8-C1B2-0644-9B2DDDF7A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17" name="CasellaDiTesto 16">
            <a:extLst>
              <a:ext uri="{FF2B5EF4-FFF2-40B4-BE49-F238E27FC236}">
                <a16:creationId xmlns:a16="http://schemas.microsoft.com/office/drawing/2014/main" id="{030392C7-FC19-DC73-6DFD-9F98CF613A42}"/>
              </a:ext>
            </a:extLst>
          </p:cNvPr>
          <p:cNvSpPr txBox="1"/>
          <p:nvPr/>
        </p:nvSpPr>
        <p:spPr>
          <a:xfrm>
            <a:off x="4902606" y="319819"/>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a:t>
            </a:r>
          </a:p>
        </p:txBody>
      </p:sp>
      <p:sp>
        <p:nvSpPr>
          <p:cNvPr id="22" name="Rettangolo 21">
            <a:extLst>
              <a:ext uri="{FF2B5EF4-FFF2-40B4-BE49-F238E27FC236}">
                <a16:creationId xmlns:a16="http://schemas.microsoft.com/office/drawing/2014/main" id="{E0E0257C-EA28-E8D4-21EE-D85FDC2BD500}"/>
              </a:ext>
            </a:extLst>
          </p:cNvPr>
          <p:cNvSpPr/>
          <p:nvPr/>
        </p:nvSpPr>
        <p:spPr>
          <a:xfrm>
            <a:off x="606425" y="1970260"/>
            <a:ext cx="5222875" cy="592560"/>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Rettangolo 25">
            <a:extLst>
              <a:ext uri="{FF2B5EF4-FFF2-40B4-BE49-F238E27FC236}">
                <a16:creationId xmlns:a16="http://schemas.microsoft.com/office/drawing/2014/main" id="{CA8410EC-544B-C169-4EB7-D866C75E5296}"/>
              </a:ext>
            </a:extLst>
          </p:cNvPr>
          <p:cNvSpPr/>
          <p:nvPr/>
        </p:nvSpPr>
        <p:spPr>
          <a:xfrm>
            <a:off x="6360318" y="1970260"/>
            <a:ext cx="5217319" cy="592560"/>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2B883E04-7D1C-8686-2F89-984AF31276C2}"/>
              </a:ext>
            </a:extLst>
          </p:cNvPr>
          <p:cNvSpPr txBox="1"/>
          <p:nvPr/>
        </p:nvSpPr>
        <p:spPr>
          <a:xfrm>
            <a:off x="6528802" y="2600143"/>
            <a:ext cx="4532037" cy="2308324"/>
          </a:xfrm>
          <a:prstGeom prst="rect">
            <a:avLst/>
          </a:prstGeom>
          <a:noFill/>
          <a:ln w="38100">
            <a:solidFill>
              <a:srgbClr val="0C06B7"/>
            </a:solidFill>
          </a:ln>
        </p:spPr>
        <p:txBody>
          <a:bodyPr wrap="square" rtlCol="0">
            <a:spAutoFit/>
          </a:bodyPr>
          <a:lstStyle/>
          <a:p>
            <a:r>
              <a:rPr lang="it-IT" sz="1800" dirty="0">
                <a:solidFill>
                  <a:schemeClr val="bg1"/>
                </a:solidFill>
                <a:latin typeface="Candara" panose="020E0502030303020204" pitchFamily="34" charset="0"/>
              </a:rPr>
              <a:t>Torniamo su </a:t>
            </a:r>
            <a:r>
              <a:rPr lang="it-IT" sz="1800" dirty="0" err="1">
                <a:solidFill>
                  <a:schemeClr val="bg1"/>
                </a:solidFill>
                <a:latin typeface="Candara" panose="020E0502030303020204" pitchFamily="34" charset="0"/>
              </a:rPr>
              <a:t>Mentimeter</a:t>
            </a:r>
            <a:r>
              <a:rPr lang="it-IT" sz="1800" dirty="0">
                <a:solidFill>
                  <a:schemeClr val="bg1"/>
                </a:solidFill>
                <a:latin typeface="Candara" panose="020E0502030303020204" pitchFamily="34" charset="0"/>
              </a:rPr>
              <a:t>…Quale di queste password rappresenta la scelta migliore in termini di sicurezza?</a:t>
            </a:r>
            <a:br>
              <a:rPr lang="it-IT" sz="1800" dirty="0">
                <a:solidFill>
                  <a:schemeClr val="bg1"/>
                </a:solidFill>
                <a:latin typeface="Candara" panose="020E0502030303020204" pitchFamily="34" charset="0"/>
              </a:rPr>
            </a:br>
            <a:endParaRPr lang="it-IT" sz="1800" dirty="0">
              <a:solidFill>
                <a:schemeClr val="bg1"/>
              </a:solidFill>
              <a:latin typeface="Candara" panose="020E0502030303020204" pitchFamily="34" charset="0"/>
            </a:endParaRPr>
          </a:p>
          <a:p>
            <a:pPr marL="342900" indent="-342900">
              <a:buFont typeface="+mj-lt"/>
              <a:buAutoNum type="arabicPeriod"/>
            </a:pPr>
            <a:r>
              <a:rPr lang="it-IT" sz="1800" dirty="0">
                <a:solidFill>
                  <a:schemeClr val="bg1"/>
                </a:solidFill>
                <a:latin typeface="Candara" panose="020E0502030303020204" pitchFamily="34" charset="0"/>
              </a:rPr>
              <a:t>mariorossi123</a:t>
            </a:r>
          </a:p>
          <a:p>
            <a:pPr marL="342900" indent="-342900">
              <a:buFont typeface="+mj-lt"/>
              <a:buAutoNum type="arabicPeriod"/>
            </a:pPr>
            <a:r>
              <a:rPr lang="it-IT" sz="1800" dirty="0">
                <a:solidFill>
                  <a:schemeClr val="bg1"/>
                </a:solidFill>
                <a:latin typeface="Candara" panose="020E0502030303020204" pitchFamily="34" charset="0"/>
              </a:rPr>
              <a:t>1234567890</a:t>
            </a:r>
          </a:p>
          <a:p>
            <a:pPr marL="342900" indent="-342900">
              <a:buFont typeface="+mj-lt"/>
              <a:buAutoNum type="arabicPeriod"/>
            </a:pPr>
            <a:r>
              <a:rPr lang="it-IT" sz="1800" dirty="0">
                <a:solidFill>
                  <a:schemeClr val="bg1"/>
                </a:solidFill>
                <a:latin typeface="Candara" panose="020E0502030303020204" pitchFamily="34" charset="0"/>
              </a:rPr>
              <a:t>G!r4ff@Blu_2025</a:t>
            </a:r>
          </a:p>
          <a:p>
            <a:pPr marL="342900" indent="-342900">
              <a:buFont typeface="+mj-lt"/>
              <a:buAutoNum type="arabicPeriod"/>
            </a:pPr>
            <a:r>
              <a:rPr lang="it-IT" sz="1800" dirty="0">
                <a:solidFill>
                  <a:schemeClr val="bg1"/>
                </a:solidFill>
                <a:latin typeface="Candara" panose="020E0502030303020204" pitchFamily="34" charset="0"/>
              </a:rPr>
              <a:t>rossi2024!</a:t>
            </a:r>
          </a:p>
        </p:txBody>
      </p:sp>
    </p:spTree>
    <p:extLst>
      <p:ext uri="{BB962C8B-B14F-4D97-AF65-F5344CB8AC3E}">
        <p14:creationId xmlns:p14="http://schemas.microsoft.com/office/powerpoint/2010/main" val="3515398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2931D-1F85-CA5A-3FB1-3A5FACBF67EC}"/>
            </a:ext>
          </a:extLst>
        </p:cNvPr>
        <p:cNvGrpSpPr/>
        <p:nvPr/>
      </p:nvGrpSpPr>
      <p:grpSpPr>
        <a:xfrm>
          <a:off x="0" y="0"/>
          <a:ext cx="0" cy="0"/>
          <a:chOff x="0" y="0"/>
          <a:chExt cx="0" cy="0"/>
        </a:xfrm>
      </p:grpSpPr>
      <p:pic>
        <p:nvPicPr>
          <p:cNvPr id="2" name="Picture 2" descr="CERTFin. Difende. Informa. Evolve. | CERTFin">
            <a:extLst>
              <a:ext uri="{FF2B5EF4-FFF2-40B4-BE49-F238E27FC236}">
                <a16:creationId xmlns:a16="http://schemas.microsoft.com/office/drawing/2014/main" id="{09B27F57-138D-726E-B20B-1B3FABBDF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A0CD2F3A-404E-FC02-19F7-0A06A28A3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24" name="CasellaDiTesto 23">
            <a:extLst>
              <a:ext uri="{FF2B5EF4-FFF2-40B4-BE49-F238E27FC236}">
                <a16:creationId xmlns:a16="http://schemas.microsoft.com/office/drawing/2014/main" id="{39738EA7-9D8D-B55E-0F1D-CFD8C03BA454}"/>
              </a:ext>
            </a:extLst>
          </p:cNvPr>
          <p:cNvSpPr txBox="1"/>
          <p:nvPr/>
        </p:nvSpPr>
        <p:spPr>
          <a:xfrm>
            <a:off x="4902607" y="386973"/>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sp>
        <p:nvSpPr>
          <p:cNvPr id="52" name="CasellaDiTesto 51">
            <a:extLst>
              <a:ext uri="{FF2B5EF4-FFF2-40B4-BE49-F238E27FC236}">
                <a16:creationId xmlns:a16="http://schemas.microsoft.com/office/drawing/2014/main" id="{F3CB313C-9B30-D20A-5755-46592F060B3F}"/>
              </a:ext>
            </a:extLst>
          </p:cNvPr>
          <p:cNvSpPr txBox="1"/>
          <p:nvPr/>
        </p:nvSpPr>
        <p:spPr>
          <a:xfrm>
            <a:off x="1848503" y="4125103"/>
            <a:ext cx="2784474" cy="369332"/>
          </a:xfrm>
          <a:prstGeom prst="rect">
            <a:avLst/>
          </a:prstGeom>
          <a:noFill/>
        </p:spPr>
        <p:txBody>
          <a:bodyPr wrap="square" rtlCol="0">
            <a:spAutoFit/>
          </a:bodyPr>
          <a:lstStyle/>
          <a:p>
            <a:r>
              <a:rPr lang="it-IT" sz="1800" b="1" dirty="0">
                <a:solidFill>
                  <a:srgbClr val="0C06B7"/>
                </a:solidFill>
                <a:latin typeface="Candara" panose="020E0502030303020204" pitchFamily="34" charset="0"/>
              </a:rPr>
              <a:t>Malware e Reti Non Sicure</a:t>
            </a:r>
          </a:p>
        </p:txBody>
      </p:sp>
      <p:sp>
        <p:nvSpPr>
          <p:cNvPr id="6" name="Rettangolo 5">
            <a:extLst>
              <a:ext uri="{FF2B5EF4-FFF2-40B4-BE49-F238E27FC236}">
                <a16:creationId xmlns:a16="http://schemas.microsoft.com/office/drawing/2014/main" id="{89A6D46F-FA15-B823-FF1F-0D221B545E18}"/>
              </a:ext>
            </a:extLst>
          </p:cNvPr>
          <p:cNvSpPr/>
          <p:nvPr/>
        </p:nvSpPr>
        <p:spPr>
          <a:xfrm>
            <a:off x="806450" y="2000962"/>
            <a:ext cx="5022850" cy="4811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7" name="Gruppo 6">
            <a:extLst>
              <a:ext uri="{FF2B5EF4-FFF2-40B4-BE49-F238E27FC236}">
                <a16:creationId xmlns:a16="http://schemas.microsoft.com/office/drawing/2014/main" id="{6D62FDA0-FFB7-45F4-0C0A-BD465EE3EE9B}"/>
              </a:ext>
            </a:extLst>
          </p:cNvPr>
          <p:cNvGrpSpPr/>
          <p:nvPr/>
        </p:nvGrpSpPr>
        <p:grpSpPr>
          <a:xfrm>
            <a:off x="611841" y="2350386"/>
            <a:ext cx="5217459" cy="3918766"/>
            <a:chOff x="3601797" y="1413592"/>
            <a:chExt cx="4764087" cy="1108330"/>
          </a:xfrm>
        </p:grpSpPr>
        <p:sp>
          <p:nvSpPr>
            <p:cNvPr id="9" name="Rettangolo 8">
              <a:extLst>
                <a:ext uri="{FF2B5EF4-FFF2-40B4-BE49-F238E27FC236}">
                  <a16:creationId xmlns:a16="http://schemas.microsoft.com/office/drawing/2014/main" id="{EA96348B-8BCF-529E-366B-ED820346E7A9}"/>
                </a:ext>
              </a:extLst>
            </p:cNvPr>
            <p:cNvSpPr/>
            <p:nvPr/>
          </p:nvSpPr>
          <p:spPr>
            <a:xfrm>
              <a:off x="3601797" y="1413592"/>
              <a:ext cx="4764087" cy="1108330"/>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CasellaDiTesto 10">
              <a:extLst>
                <a:ext uri="{FF2B5EF4-FFF2-40B4-BE49-F238E27FC236}">
                  <a16:creationId xmlns:a16="http://schemas.microsoft.com/office/drawing/2014/main" id="{D2F894EE-D23F-D586-57DE-669069C586F4}"/>
                </a:ext>
              </a:extLst>
            </p:cNvPr>
            <p:cNvSpPr txBox="1"/>
            <p:nvPr/>
          </p:nvSpPr>
          <p:spPr>
            <a:xfrm>
              <a:off x="3914727" y="1528937"/>
              <a:ext cx="4138225" cy="874825"/>
            </a:xfrm>
            <a:prstGeom prst="rect">
              <a:avLst/>
            </a:prstGeom>
            <a:noFill/>
            <a:ln>
              <a:solidFill>
                <a:srgbClr val="0C06B7"/>
              </a:solidFill>
            </a:ln>
          </p:spPr>
          <p:txBody>
            <a:bodyPr wrap="square" rtlCol="0">
              <a:spAutoFit/>
            </a:bodyPr>
            <a:lstStyle/>
            <a:p>
              <a:r>
                <a:rPr lang="it-IT" sz="1300" dirty="0">
                  <a:solidFill>
                    <a:schemeClr val="bg1"/>
                  </a:solidFill>
                  <a:latin typeface="Candara" panose="020E0502030303020204" pitchFamily="34" charset="0"/>
                </a:rPr>
                <a:t>Linee guida per difendersi:</a:t>
              </a:r>
              <a:br>
                <a:rPr lang="it-IT" sz="1300" dirty="0">
                  <a:solidFill>
                    <a:schemeClr val="bg1"/>
                  </a:solidFill>
                  <a:latin typeface="Candara" panose="020E0502030303020204" pitchFamily="34" charset="0"/>
                </a:rPr>
              </a:br>
              <a:endParaRPr lang="it-IT" sz="1300" dirty="0">
                <a:solidFill>
                  <a:schemeClr val="bg1"/>
                </a:solidFill>
                <a:latin typeface="Candara" panose="020E0502030303020204" pitchFamily="34" charset="0"/>
              </a:endParaRPr>
            </a:p>
            <a:p>
              <a:pPr marL="171450" indent="-171450">
                <a:buFont typeface="Arial" panose="020B0604020202020204" pitchFamily="34" charset="0"/>
                <a:buChar char="•"/>
              </a:pPr>
              <a:r>
                <a:rPr lang="it-IT" sz="1300" b="1" dirty="0">
                  <a:solidFill>
                    <a:schemeClr val="bg1"/>
                  </a:solidFill>
                  <a:latin typeface="Candara" panose="020E0502030303020204" pitchFamily="34" charset="0"/>
                </a:rPr>
                <a:t>Controlla il mittente</a:t>
              </a:r>
              <a:r>
                <a:rPr lang="it-IT" sz="1300" dirty="0">
                  <a:solidFill>
                    <a:schemeClr val="bg1"/>
                  </a:solidFill>
                  <a:latin typeface="Candara" panose="020E0502030303020204" pitchFamily="34" charset="0"/>
                </a:rPr>
                <a:t>: email e messaggi possono sembrare ufficiali, ma l’indirizzo è spesso sospetto.</a:t>
              </a:r>
            </a:p>
            <a:p>
              <a:pPr marL="171450" indent="-171450">
                <a:buFont typeface="Arial" panose="020B0604020202020204" pitchFamily="34" charset="0"/>
                <a:buChar char="•"/>
              </a:pPr>
              <a:r>
                <a:rPr lang="it-IT" sz="1300" b="1" dirty="0">
                  <a:solidFill>
                    <a:schemeClr val="bg1"/>
                  </a:solidFill>
                  <a:latin typeface="Candara" panose="020E0502030303020204" pitchFamily="34" charset="0"/>
                </a:rPr>
                <a:t>Non fidarti solo del lucchetto HTTPS</a:t>
              </a:r>
              <a:r>
                <a:rPr lang="it-IT" sz="1300" dirty="0">
                  <a:solidFill>
                    <a:schemeClr val="bg1"/>
                  </a:solidFill>
                  <a:latin typeface="Candara" panose="020E0502030303020204" pitchFamily="34" charset="0"/>
                </a:rPr>
                <a:t>: verifica sempre il dominio principale.</a:t>
              </a:r>
            </a:p>
            <a:p>
              <a:pPr marL="171450" indent="-171450">
                <a:buFont typeface="Arial" panose="020B0604020202020204" pitchFamily="34" charset="0"/>
                <a:buChar char="•"/>
              </a:pPr>
              <a:r>
                <a:rPr lang="it-IT" sz="1300" b="1" dirty="0">
                  <a:solidFill>
                    <a:schemeClr val="bg1"/>
                  </a:solidFill>
                  <a:latin typeface="Candara" panose="020E0502030303020204" pitchFamily="34" charset="0"/>
                </a:rPr>
                <a:t>Non cliccare link abbreviati o sospetti</a:t>
              </a:r>
              <a:r>
                <a:rPr lang="it-IT" sz="1300" dirty="0">
                  <a:solidFill>
                    <a:schemeClr val="bg1"/>
                  </a:solidFill>
                  <a:latin typeface="Candara" panose="020E0502030303020204" pitchFamily="34" charset="0"/>
                </a:rPr>
                <a:t>: controlla l’URL completo prima di aprirlo.</a:t>
              </a:r>
            </a:p>
            <a:p>
              <a:pPr marL="171450" indent="-171450">
                <a:buFont typeface="Arial" panose="020B0604020202020204" pitchFamily="34" charset="0"/>
                <a:buChar char="•"/>
              </a:pPr>
              <a:r>
                <a:rPr lang="it-IT" sz="1300" b="1" dirty="0">
                  <a:solidFill>
                    <a:schemeClr val="bg1"/>
                  </a:solidFill>
                  <a:latin typeface="Candara" panose="020E0502030303020204" pitchFamily="34" charset="0"/>
                </a:rPr>
                <a:t>Attenzione ai QR code</a:t>
              </a:r>
              <a:r>
                <a:rPr lang="it-IT" sz="1300" dirty="0">
                  <a:solidFill>
                    <a:schemeClr val="bg1"/>
                  </a:solidFill>
                  <a:latin typeface="Candara" panose="020E0502030303020204" pitchFamily="34" charset="0"/>
                </a:rPr>
                <a:t>: possono nascondere link malevoli.</a:t>
              </a:r>
            </a:p>
            <a:p>
              <a:pPr marL="171450" indent="-171450">
                <a:buFont typeface="Arial" panose="020B0604020202020204" pitchFamily="34" charset="0"/>
                <a:buChar char="•"/>
              </a:pPr>
              <a:r>
                <a:rPr lang="it-IT" sz="1300" b="1" dirty="0">
                  <a:solidFill>
                    <a:schemeClr val="bg1"/>
                  </a:solidFill>
                  <a:latin typeface="Candara" panose="020E0502030303020204" pitchFamily="34" charset="0"/>
                </a:rPr>
                <a:t>Non inserire credenziali dopo aver cliccato un link</a:t>
              </a:r>
              <a:r>
                <a:rPr lang="it-IT" sz="1300" dirty="0">
                  <a:solidFill>
                    <a:schemeClr val="bg1"/>
                  </a:solidFill>
                  <a:latin typeface="Candara" panose="020E0502030303020204" pitchFamily="34" charset="0"/>
                </a:rPr>
                <a:t>: accedi sempre dal sito ufficiale digitando l’indirizzo manualmente.</a:t>
              </a:r>
            </a:p>
            <a:p>
              <a:pPr marL="171450" indent="-171450">
                <a:buFont typeface="Arial" panose="020B0604020202020204" pitchFamily="34" charset="0"/>
                <a:buChar char="•"/>
              </a:pPr>
              <a:r>
                <a:rPr lang="it-IT" sz="1300" b="1" dirty="0">
                  <a:solidFill>
                    <a:schemeClr val="bg1"/>
                  </a:solidFill>
                  <a:latin typeface="Candara" panose="020E0502030303020204" pitchFamily="34" charset="0"/>
                </a:rPr>
                <a:t>Non scaricare allegati inaspettati</a:t>
              </a:r>
              <a:r>
                <a:rPr lang="it-IT" sz="1300" dirty="0">
                  <a:solidFill>
                    <a:schemeClr val="bg1"/>
                  </a:solidFill>
                  <a:latin typeface="Candara" panose="020E0502030303020204" pitchFamily="34" charset="0"/>
                </a:rPr>
                <a:t>: soprattutto se provengono da mittenti sconosciuti. Usa l’autenticazione a due fattori (2FA): anche se rubano la password, non potranno accedere facilmente.</a:t>
              </a:r>
            </a:p>
          </p:txBody>
        </p:sp>
      </p:grpSp>
      <p:sp>
        <p:nvSpPr>
          <p:cNvPr id="8" name="CasellaDiTesto 7">
            <a:extLst>
              <a:ext uri="{FF2B5EF4-FFF2-40B4-BE49-F238E27FC236}">
                <a16:creationId xmlns:a16="http://schemas.microsoft.com/office/drawing/2014/main" id="{480ACAEC-5D3E-781A-E3ED-2ACD795D27A4}"/>
              </a:ext>
            </a:extLst>
          </p:cNvPr>
          <p:cNvSpPr txBox="1"/>
          <p:nvPr/>
        </p:nvSpPr>
        <p:spPr>
          <a:xfrm>
            <a:off x="1952104" y="2000962"/>
            <a:ext cx="2866784" cy="369332"/>
          </a:xfrm>
          <a:prstGeom prst="rect">
            <a:avLst/>
          </a:prstGeom>
          <a:noFill/>
        </p:spPr>
        <p:txBody>
          <a:bodyPr wrap="square" rtlCol="0">
            <a:spAutoFit/>
          </a:bodyPr>
          <a:lstStyle/>
          <a:p>
            <a:r>
              <a:rPr lang="it-IT" sz="1800" b="1" dirty="0">
                <a:solidFill>
                  <a:srgbClr val="0C06B7"/>
                </a:solidFill>
                <a:latin typeface="Candara" panose="020E0502030303020204" pitchFamily="34" charset="0"/>
              </a:rPr>
              <a:t>Truffe Online e Phishing</a:t>
            </a:r>
          </a:p>
        </p:txBody>
      </p:sp>
      <p:sp>
        <p:nvSpPr>
          <p:cNvPr id="13" name="Rettangolo 12">
            <a:extLst>
              <a:ext uri="{FF2B5EF4-FFF2-40B4-BE49-F238E27FC236}">
                <a16:creationId xmlns:a16="http://schemas.microsoft.com/office/drawing/2014/main" id="{02A1D3E2-D3BC-F63F-BBD2-57F3D20179AF}"/>
              </a:ext>
            </a:extLst>
          </p:cNvPr>
          <p:cNvSpPr/>
          <p:nvPr/>
        </p:nvSpPr>
        <p:spPr>
          <a:xfrm>
            <a:off x="7953375" y="1995985"/>
            <a:ext cx="1647825" cy="349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13">
            <a:extLst>
              <a:ext uri="{FF2B5EF4-FFF2-40B4-BE49-F238E27FC236}">
                <a16:creationId xmlns:a16="http://schemas.microsoft.com/office/drawing/2014/main" id="{3F261A38-996A-461A-450C-5E3D15686449}"/>
              </a:ext>
            </a:extLst>
          </p:cNvPr>
          <p:cNvSpPr/>
          <p:nvPr/>
        </p:nvSpPr>
        <p:spPr>
          <a:xfrm>
            <a:off x="6359525" y="2345409"/>
            <a:ext cx="5217459" cy="3918766"/>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CasellaDiTesto 14">
            <a:extLst>
              <a:ext uri="{FF2B5EF4-FFF2-40B4-BE49-F238E27FC236}">
                <a16:creationId xmlns:a16="http://schemas.microsoft.com/office/drawing/2014/main" id="{B556EDE0-40A4-3917-487B-BE94D67567B5}"/>
              </a:ext>
            </a:extLst>
          </p:cNvPr>
          <p:cNvSpPr txBox="1"/>
          <p:nvPr/>
        </p:nvSpPr>
        <p:spPr>
          <a:xfrm>
            <a:off x="8699381" y="1994433"/>
            <a:ext cx="901819" cy="369332"/>
          </a:xfrm>
          <a:prstGeom prst="rect">
            <a:avLst/>
          </a:prstGeom>
          <a:noFill/>
        </p:spPr>
        <p:txBody>
          <a:bodyPr wrap="square" rtlCol="0">
            <a:spAutoFit/>
          </a:bodyPr>
          <a:lstStyle/>
          <a:p>
            <a:r>
              <a:rPr lang="it-IT" sz="1800" b="1" dirty="0">
                <a:solidFill>
                  <a:srgbClr val="0C06B7"/>
                </a:solidFill>
                <a:latin typeface="Candara" panose="020E0502030303020204" pitchFamily="34" charset="0"/>
              </a:rPr>
              <a:t>Quiz 4</a:t>
            </a:r>
          </a:p>
        </p:txBody>
      </p:sp>
      <p:grpSp>
        <p:nvGrpSpPr>
          <p:cNvPr id="4" name="Gruppo 3">
            <a:extLst>
              <a:ext uri="{FF2B5EF4-FFF2-40B4-BE49-F238E27FC236}">
                <a16:creationId xmlns:a16="http://schemas.microsoft.com/office/drawing/2014/main" id="{BD6EBB2B-AF2D-2190-7D0C-3AF8763D66C3}"/>
              </a:ext>
            </a:extLst>
          </p:cNvPr>
          <p:cNvGrpSpPr/>
          <p:nvPr/>
        </p:nvGrpSpPr>
        <p:grpSpPr>
          <a:xfrm>
            <a:off x="0" y="-8904"/>
            <a:ext cx="12188825" cy="1175287"/>
            <a:chOff x="0" y="-24913"/>
            <a:chExt cx="12188825" cy="1175287"/>
          </a:xfrm>
        </p:grpSpPr>
        <p:sp>
          <p:nvSpPr>
            <p:cNvPr id="10" name="Rettangolo 9">
              <a:extLst>
                <a:ext uri="{FF2B5EF4-FFF2-40B4-BE49-F238E27FC236}">
                  <a16:creationId xmlns:a16="http://schemas.microsoft.com/office/drawing/2014/main" id="{B385518D-1C5B-4364-DA4C-9079AA549DE3}"/>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2" descr="CERTFin. Difende. Informa. Evolve. | CERTFin">
              <a:extLst>
                <a:ext uri="{FF2B5EF4-FFF2-40B4-BE49-F238E27FC236}">
                  <a16:creationId xmlns:a16="http://schemas.microsoft.com/office/drawing/2014/main" id="{ECD91B59-F9C7-8198-E63F-622C21B3C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18" name="Immagine 17" descr="Immagine che contiene testo, Carattere, logo, Blu elettrico&#10;&#10;Il contenuto generato dall'IA potrebbe non essere corretto.">
              <a:extLst>
                <a:ext uri="{FF2B5EF4-FFF2-40B4-BE49-F238E27FC236}">
                  <a16:creationId xmlns:a16="http://schemas.microsoft.com/office/drawing/2014/main" id="{E6F8E83C-2EF8-7830-1472-8847E2006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20" name="Rettangolo 19">
            <a:extLst>
              <a:ext uri="{FF2B5EF4-FFF2-40B4-BE49-F238E27FC236}">
                <a16:creationId xmlns:a16="http://schemas.microsoft.com/office/drawing/2014/main" id="{41160C40-BA6B-1AA5-902A-CFFC9B5576B0}"/>
              </a:ext>
            </a:extLst>
          </p:cNvPr>
          <p:cNvSpPr/>
          <p:nvPr/>
        </p:nvSpPr>
        <p:spPr>
          <a:xfrm>
            <a:off x="611981" y="1986031"/>
            <a:ext cx="5217319" cy="592560"/>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Rettangolo 20">
            <a:extLst>
              <a:ext uri="{FF2B5EF4-FFF2-40B4-BE49-F238E27FC236}">
                <a16:creationId xmlns:a16="http://schemas.microsoft.com/office/drawing/2014/main" id="{F1E28D19-C12E-475C-FB8B-CB2D1B60D478}"/>
              </a:ext>
            </a:extLst>
          </p:cNvPr>
          <p:cNvSpPr/>
          <p:nvPr/>
        </p:nvSpPr>
        <p:spPr>
          <a:xfrm>
            <a:off x="6360319" y="1986031"/>
            <a:ext cx="5217319" cy="592560"/>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CasellaDiTesto 21">
            <a:extLst>
              <a:ext uri="{FF2B5EF4-FFF2-40B4-BE49-F238E27FC236}">
                <a16:creationId xmlns:a16="http://schemas.microsoft.com/office/drawing/2014/main" id="{E3780F0F-FFFD-8766-2C20-861196EFF551}"/>
              </a:ext>
            </a:extLst>
          </p:cNvPr>
          <p:cNvSpPr txBox="1"/>
          <p:nvPr/>
        </p:nvSpPr>
        <p:spPr>
          <a:xfrm>
            <a:off x="4902606" y="319819"/>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sp>
        <p:nvSpPr>
          <p:cNvPr id="5" name="CasellaDiTesto 4">
            <a:extLst>
              <a:ext uri="{FF2B5EF4-FFF2-40B4-BE49-F238E27FC236}">
                <a16:creationId xmlns:a16="http://schemas.microsoft.com/office/drawing/2014/main" id="{EFAEAD6F-039A-BB3E-F15C-BAF528660033}"/>
              </a:ext>
            </a:extLst>
          </p:cNvPr>
          <p:cNvSpPr txBox="1"/>
          <p:nvPr/>
        </p:nvSpPr>
        <p:spPr>
          <a:xfrm>
            <a:off x="6528802" y="2600143"/>
            <a:ext cx="4532037" cy="2031325"/>
          </a:xfrm>
          <a:prstGeom prst="rect">
            <a:avLst/>
          </a:prstGeom>
          <a:noFill/>
          <a:ln w="38100">
            <a:solidFill>
              <a:srgbClr val="0C06B7"/>
            </a:solidFill>
          </a:ln>
        </p:spPr>
        <p:txBody>
          <a:bodyPr wrap="square" rtlCol="0">
            <a:spAutoFit/>
          </a:bodyPr>
          <a:lstStyle/>
          <a:p>
            <a:r>
              <a:rPr lang="it-IT" sz="1800" dirty="0">
                <a:solidFill>
                  <a:schemeClr val="bg1"/>
                </a:solidFill>
                <a:latin typeface="Candara" panose="020E0502030303020204" pitchFamily="34" charset="0"/>
              </a:rPr>
              <a:t>Torniamo su </a:t>
            </a:r>
            <a:r>
              <a:rPr lang="it-IT" sz="1800" dirty="0" err="1">
                <a:solidFill>
                  <a:schemeClr val="bg1"/>
                </a:solidFill>
                <a:latin typeface="Candara" panose="020E0502030303020204" pitchFamily="34" charset="0"/>
              </a:rPr>
              <a:t>Mentimeter</a:t>
            </a:r>
            <a:r>
              <a:rPr lang="it-IT" sz="1800" dirty="0">
                <a:solidFill>
                  <a:schemeClr val="bg1"/>
                </a:solidFill>
                <a:latin typeface="Candara" panose="020E0502030303020204" pitchFamily="34" charset="0"/>
              </a:rPr>
              <a:t>…Quale di questi domini è </a:t>
            </a:r>
            <a:r>
              <a:rPr lang="it-IT" sz="1800">
                <a:solidFill>
                  <a:schemeClr val="bg1"/>
                </a:solidFill>
                <a:latin typeface="Candara" panose="020E0502030303020204" pitchFamily="34" charset="0"/>
              </a:rPr>
              <a:t>quello genuino?</a:t>
            </a:r>
            <a:br>
              <a:rPr lang="it-IT" sz="1800" dirty="0">
                <a:solidFill>
                  <a:schemeClr val="bg1"/>
                </a:solidFill>
                <a:latin typeface="Candara" panose="020E0502030303020204" pitchFamily="34" charset="0"/>
              </a:rPr>
            </a:br>
            <a:endParaRPr lang="it-IT" sz="1800" dirty="0">
              <a:solidFill>
                <a:schemeClr val="bg1"/>
              </a:solidFill>
              <a:latin typeface="Candara" panose="020E0502030303020204" pitchFamily="34" charset="0"/>
            </a:endParaRPr>
          </a:p>
          <a:p>
            <a:pPr marL="342900" indent="-342900">
              <a:buFont typeface="+mj-lt"/>
              <a:buAutoNum type="arabicPeriod"/>
            </a:pPr>
            <a:r>
              <a:rPr lang="it-IT" sz="1800" dirty="0">
                <a:solidFill>
                  <a:schemeClr val="bg1"/>
                </a:solidFill>
                <a:latin typeface="Candara" panose="020E0502030303020204" pitchFamily="34" charset="0"/>
              </a:rPr>
              <a:t>https://paypal.com</a:t>
            </a:r>
          </a:p>
          <a:p>
            <a:pPr marL="342900" indent="-342900">
              <a:buFont typeface="+mj-lt"/>
              <a:buAutoNum type="arabicPeriod"/>
            </a:pPr>
            <a:r>
              <a:rPr lang="it-IT" sz="1800" dirty="0">
                <a:solidFill>
                  <a:schemeClr val="bg1"/>
                </a:solidFill>
                <a:latin typeface="Candara" panose="020E0502030303020204" pitchFamily="34" charset="0"/>
              </a:rPr>
              <a:t>https://paypa1.com</a:t>
            </a:r>
          </a:p>
          <a:p>
            <a:pPr marL="342900" indent="-342900">
              <a:buFont typeface="+mj-lt"/>
              <a:buAutoNum type="arabicPeriod"/>
            </a:pPr>
            <a:r>
              <a:rPr lang="it-IT" sz="1800" dirty="0">
                <a:solidFill>
                  <a:schemeClr val="bg1"/>
                </a:solidFill>
                <a:latin typeface="Candara" panose="020E0502030303020204" pitchFamily="34" charset="0"/>
              </a:rPr>
              <a:t>https://paypal.secure-login.net</a:t>
            </a:r>
          </a:p>
          <a:p>
            <a:pPr marL="342900" indent="-342900">
              <a:buFont typeface="+mj-lt"/>
              <a:buAutoNum type="arabicPeriod"/>
            </a:pPr>
            <a:r>
              <a:rPr lang="it-IT" sz="1800" dirty="0">
                <a:solidFill>
                  <a:schemeClr val="bg1"/>
                </a:solidFill>
                <a:latin typeface="Candara" panose="020E0502030303020204" pitchFamily="34" charset="0"/>
              </a:rPr>
              <a:t>https://paypal.com.security-check.io</a:t>
            </a:r>
          </a:p>
        </p:txBody>
      </p:sp>
    </p:spTree>
    <p:extLst>
      <p:ext uri="{BB962C8B-B14F-4D97-AF65-F5344CB8AC3E}">
        <p14:creationId xmlns:p14="http://schemas.microsoft.com/office/powerpoint/2010/main" val="2936461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D559A-E37D-1373-1B53-7CFA14B0895D}"/>
            </a:ext>
          </a:extLst>
        </p:cNvPr>
        <p:cNvGrpSpPr/>
        <p:nvPr/>
      </p:nvGrpSpPr>
      <p:grpSpPr>
        <a:xfrm>
          <a:off x="0" y="0"/>
          <a:ext cx="0" cy="0"/>
          <a:chOff x="0" y="0"/>
          <a:chExt cx="0" cy="0"/>
        </a:xfrm>
      </p:grpSpPr>
      <p:pic>
        <p:nvPicPr>
          <p:cNvPr id="2" name="Picture 2" descr="CERTFin. Difende. Informa. Evolve. | CERTFin">
            <a:extLst>
              <a:ext uri="{FF2B5EF4-FFF2-40B4-BE49-F238E27FC236}">
                <a16:creationId xmlns:a16="http://schemas.microsoft.com/office/drawing/2014/main" id="{7A84A359-FA61-7CA8-D067-19F84A310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83599A32-86D6-BB5F-D000-C1C2885CD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24" name="CasellaDiTesto 23">
            <a:extLst>
              <a:ext uri="{FF2B5EF4-FFF2-40B4-BE49-F238E27FC236}">
                <a16:creationId xmlns:a16="http://schemas.microsoft.com/office/drawing/2014/main" id="{46BC7ED1-1CB9-03DB-170E-86F13D67E22C}"/>
              </a:ext>
            </a:extLst>
          </p:cNvPr>
          <p:cNvSpPr txBox="1"/>
          <p:nvPr/>
        </p:nvSpPr>
        <p:spPr>
          <a:xfrm>
            <a:off x="4902607" y="386973"/>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grpSp>
        <p:nvGrpSpPr>
          <p:cNvPr id="4" name="Gruppo 3">
            <a:extLst>
              <a:ext uri="{FF2B5EF4-FFF2-40B4-BE49-F238E27FC236}">
                <a16:creationId xmlns:a16="http://schemas.microsoft.com/office/drawing/2014/main" id="{31076FE9-3F74-97F5-4260-1B6649E0E916}"/>
              </a:ext>
            </a:extLst>
          </p:cNvPr>
          <p:cNvGrpSpPr/>
          <p:nvPr/>
        </p:nvGrpSpPr>
        <p:grpSpPr>
          <a:xfrm>
            <a:off x="0" y="21809"/>
            <a:ext cx="12188825" cy="1175287"/>
            <a:chOff x="0" y="-24913"/>
            <a:chExt cx="12188825" cy="1175287"/>
          </a:xfrm>
        </p:grpSpPr>
        <p:sp>
          <p:nvSpPr>
            <p:cNvPr id="10" name="Rettangolo 9">
              <a:extLst>
                <a:ext uri="{FF2B5EF4-FFF2-40B4-BE49-F238E27FC236}">
                  <a16:creationId xmlns:a16="http://schemas.microsoft.com/office/drawing/2014/main" id="{1B5D19E1-5312-5F7E-E442-503FECF450AD}"/>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2" descr="CERTFin. Difende. Informa. Evolve. | CERTFin">
              <a:extLst>
                <a:ext uri="{FF2B5EF4-FFF2-40B4-BE49-F238E27FC236}">
                  <a16:creationId xmlns:a16="http://schemas.microsoft.com/office/drawing/2014/main" id="{F06D0342-F711-75D5-8A33-2228D6B39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18" name="Immagine 17" descr="Immagine che contiene testo, Carattere, logo, Blu elettrico&#10;&#10;Il contenuto generato dall'IA potrebbe non essere corretto.">
              <a:extLst>
                <a:ext uri="{FF2B5EF4-FFF2-40B4-BE49-F238E27FC236}">
                  <a16:creationId xmlns:a16="http://schemas.microsoft.com/office/drawing/2014/main" id="{3B7437CF-11EE-98A9-28EA-A91ABDCDD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grpSp>
        <p:nvGrpSpPr>
          <p:cNvPr id="5" name="Gruppo 4">
            <a:extLst>
              <a:ext uri="{FF2B5EF4-FFF2-40B4-BE49-F238E27FC236}">
                <a16:creationId xmlns:a16="http://schemas.microsoft.com/office/drawing/2014/main" id="{87E7725B-E461-20C2-1F1E-10A8DDF6C929}"/>
              </a:ext>
            </a:extLst>
          </p:cNvPr>
          <p:cNvGrpSpPr/>
          <p:nvPr/>
        </p:nvGrpSpPr>
        <p:grpSpPr>
          <a:xfrm>
            <a:off x="711232" y="1971147"/>
            <a:ext cx="5217459" cy="1544587"/>
            <a:chOff x="611841" y="1981086"/>
            <a:chExt cx="5217459" cy="1544587"/>
          </a:xfrm>
        </p:grpSpPr>
        <p:sp>
          <p:nvSpPr>
            <p:cNvPr id="6" name="Rettangolo 5">
              <a:extLst>
                <a:ext uri="{FF2B5EF4-FFF2-40B4-BE49-F238E27FC236}">
                  <a16:creationId xmlns:a16="http://schemas.microsoft.com/office/drawing/2014/main" id="{742AB00B-C585-309F-45C9-80C1701E6089}"/>
                </a:ext>
              </a:extLst>
            </p:cNvPr>
            <p:cNvSpPr/>
            <p:nvPr/>
          </p:nvSpPr>
          <p:spPr>
            <a:xfrm>
              <a:off x="806450" y="2000962"/>
              <a:ext cx="5022850" cy="4811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055AB9CC-8ABF-C079-9E5E-5E6AE021F2A3}"/>
                </a:ext>
              </a:extLst>
            </p:cNvPr>
            <p:cNvSpPr/>
            <p:nvPr/>
          </p:nvSpPr>
          <p:spPr>
            <a:xfrm>
              <a:off x="611841" y="2350386"/>
              <a:ext cx="5217459"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CasellaDiTesto 7">
              <a:extLst>
                <a:ext uri="{FF2B5EF4-FFF2-40B4-BE49-F238E27FC236}">
                  <a16:creationId xmlns:a16="http://schemas.microsoft.com/office/drawing/2014/main" id="{979BF38B-B857-1F87-AE4E-F90C235C0C8C}"/>
                </a:ext>
              </a:extLst>
            </p:cNvPr>
            <p:cNvSpPr txBox="1"/>
            <p:nvPr/>
          </p:nvSpPr>
          <p:spPr>
            <a:xfrm>
              <a:off x="2208796" y="1981086"/>
              <a:ext cx="2023548" cy="369332"/>
            </a:xfrm>
            <a:prstGeom prst="rect">
              <a:avLst/>
            </a:prstGeom>
            <a:noFill/>
          </p:spPr>
          <p:txBody>
            <a:bodyPr wrap="square" rtlCol="0">
              <a:spAutoFit/>
            </a:bodyPr>
            <a:lstStyle/>
            <a:p>
              <a:r>
                <a:rPr lang="it-IT" sz="1800" b="1" dirty="0">
                  <a:solidFill>
                    <a:srgbClr val="0C06B7"/>
                  </a:solidFill>
                  <a:latin typeface="Candara" panose="020E0502030303020204" pitchFamily="34" charset="0"/>
                </a:rPr>
                <a:t>https://paypal.com</a:t>
              </a:r>
            </a:p>
          </p:txBody>
        </p:sp>
        <p:sp>
          <p:nvSpPr>
            <p:cNvPr id="20" name="Rettangolo 19">
              <a:extLst>
                <a:ext uri="{FF2B5EF4-FFF2-40B4-BE49-F238E27FC236}">
                  <a16:creationId xmlns:a16="http://schemas.microsoft.com/office/drawing/2014/main" id="{BA8FE3DA-495E-0273-FD77-79123F6326C1}"/>
                </a:ext>
              </a:extLst>
            </p:cNvPr>
            <p:cNvSpPr/>
            <p:nvPr/>
          </p:nvSpPr>
          <p:spPr>
            <a:xfrm>
              <a:off x="611981" y="1986031"/>
              <a:ext cx="5217319" cy="592560"/>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22" name="CasellaDiTesto 21">
            <a:extLst>
              <a:ext uri="{FF2B5EF4-FFF2-40B4-BE49-F238E27FC236}">
                <a16:creationId xmlns:a16="http://schemas.microsoft.com/office/drawing/2014/main" id="{43E04B77-B1AB-D640-B836-DF11A0982709}"/>
              </a:ext>
            </a:extLst>
          </p:cNvPr>
          <p:cNvSpPr txBox="1"/>
          <p:nvPr/>
        </p:nvSpPr>
        <p:spPr>
          <a:xfrm>
            <a:off x="4902606" y="319819"/>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grpSp>
        <p:nvGrpSpPr>
          <p:cNvPr id="12" name="Gruppo 11">
            <a:extLst>
              <a:ext uri="{FF2B5EF4-FFF2-40B4-BE49-F238E27FC236}">
                <a16:creationId xmlns:a16="http://schemas.microsoft.com/office/drawing/2014/main" id="{925B03E8-64BB-FA36-4269-7DF1708EF33C}"/>
              </a:ext>
            </a:extLst>
          </p:cNvPr>
          <p:cNvGrpSpPr/>
          <p:nvPr/>
        </p:nvGrpSpPr>
        <p:grpSpPr>
          <a:xfrm>
            <a:off x="6264307" y="1971147"/>
            <a:ext cx="5217459" cy="1544587"/>
            <a:chOff x="611841" y="1981086"/>
            <a:chExt cx="5217459" cy="1544587"/>
          </a:xfrm>
        </p:grpSpPr>
        <p:sp>
          <p:nvSpPr>
            <p:cNvPr id="19" name="Rettangolo 18">
              <a:extLst>
                <a:ext uri="{FF2B5EF4-FFF2-40B4-BE49-F238E27FC236}">
                  <a16:creationId xmlns:a16="http://schemas.microsoft.com/office/drawing/2014/main" id="{6034EC36-D74A-1E22-588E-1E7B2C71351F}"/>
                </a:ext>
              </a:extLst>
            </p:cNvPr>
            <p:cNvSpPr/>
            <p:nvPr/>
          </p:nvSpPr>
          <p:spPr>
            <a:xfrm>
              <a:off x="806450" y="2000962"/>
              <a:ext cx="5022850" cy="4811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Rettangolo 22">
              <a:extLst>
                <a:ext uri="{FF2B5EF4-FFF2-40B4-BE49-F238E27FC236}">
                  <a16:creationId xmlns:a16="http://schemas.microsoft.com/office/drawing/2014/main" id="{F2EB1523-28C9-2FB8-A2A6-70C020CBBFF6}"/>
                </a:ext>
              </a:extLst>
            </p:cNvPr>
            <p:cNvSpPr/>
            <p:nvPr/>
          </p:nvSpPr>
          <p:spPr>
            <a:xfrm>
              <a:off x="611841" y="2350386"/>
              <a:ext cx="5217459"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CasellaDiTesto 24">
              <a:extLst>
                <a:ext uri="{FF2B5EF4-FFF2-40B4-BE49-F238E27FC236}">
                  <a16:creationId xmlns:a16="http://schemas.microsoft.com/office/drawing/2014/main" id="{8572E301-14EA-0BDC-1991-D74FC0A3D134}"/>
                </a:ext>
              </a:extLst>
            </p:cNvPr>
            <p:cNvSpPr txBox="1"/>
            <p:nvPr/>
          </p:nvSpPr>
          <p:spPr>
            <a:xfrm>
              <a:off x="2208796" y="1981086"/>
              <a:ext cx="2023548" cy="369332"/>
            </a:xfrm>
            <a:prstGeom prst="rect">
              <a:avLst/>
            </a:prstGeom>
            <a:noFill/>
          </p:spPr>
          <p:txBody>
            <a:bodyPr wrap="square" rtlCol="0">
              <a:spAutoFit/>
            </a:bodyPr>
            <a:lstStyle/>
            <a:p>
              <a:r>
                <a:rPr lang="it-IT" sz="1800" b="1" dirty="0">
                  <a:solidFill>
                    <a:srgbClr val="0C06B7"/>
                  </a:solidFill>
                  <a:latin typeface="Candara" panose="020E0502030303020204" pitchFamily="34" charset="0"/>
                </a:rPr>
                <a:t>https://paypa1.com</a:t>
              </a:r>
            </a:p>
          </p:txBody>
        </p:sp>
        <p:sp>
          <p:nvSpPr>
            <p:cNvPr id="26" name="Rettangolo 25">
              <a:extLst>
                <a:ext uri="{FF2B5EF4-FFF2-40B4-BE49-F238E27FC236}">
                  <a16:creationId xmlns:a16="http://schemas.microsoft.com/office/drawing/2014/main" id="{F7E841F0-EEEF-F2D8-A32C-BB150319258A}"/>
                </a:ext>
              </a:extLst>
            </p:cNvPr>
            <p:cNvSpPr/>
            <p:nvPr/>
          </p:nvSpPr>
          <p:spPr>
            <a:xfrm>
              <a:off x="611981" y="1986031"/>
              <a:ext cx="5217319" cy="592560"/>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27" name="Gruppo 26">
            <a:extLst>
              <a:ext uri="{FF2B5EF4-FFF2-40B4-BE49-F238E27FC236}">
                <a16:creationId xmlns:a16="http://schemas.microsoft.com/office/drawing/2014/main" id="{E87B499E-C7C8-40A5-98FA-A119599AD0D0}"/>
              </a:ext>
            </a:extLst>
          </p:cNvPr>
          <p:cNvGrpSpPr/>
          <p:nvPr/>
        </p:nvGrpSpPr>
        <p:grpSpPr>
          <a:xfrm>
            <a:off x="711232" y="4176196"/>
            <a:ext cx="5217459" cy="1549338"/>
            <a:chOff x="611841" y="1976335"/>
            <a:chExt cx="5217459" cy="1549338"/>
          </a:xfrm>
        </p:grpSpPr>
        <p:sp>
          <p:nvSpPr>
            <p:cNvPr id="28" name="Rettangolo 27">
              <a:extLst>
                <a:ext uri="{FF2B5EF4-FFF2-40B4-BE49-F238E27FC236}">
                  <a16:creationId xmlns:a16="http://schemas.microsoft.com/office/drawing/2014/main" id="{F32F9FBB-0A68-1DF2-BEE5-AE59A078F3FB}"/>
                </a:ext>
              </a:extLst>
            </p:cNvPr>
            <p:cNvSpPr/>
            <p:nvPr/>
          </p:nvSpPr>
          <p:spPr>
            <a:xfrm>
              <a:off x="806450" y="2000962"/>
              <a:ext cx="5022850" cy="4811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Rettangolo 28">
              <a:extLst>
                <a:ext uri="{FF2B5EF4-FFF2-40B4-BE49-F238E27FC236}">
                  <a16:creationId xmlns:a16="http://schemas.microsoft.com/office/drawing/2014/main" id="{50AA3CAA-0965-0760-3DFF-9065D2615E2F}"/>
                </a:ext>
              </a:extLst>
            </p:cNvPr>
            <p:cNvSpPr/>
            <p:nvPr/>
          </p:nvSpPr>
          <p:spPr>
            <a:xfrm>
              <a:off x="611841" y="2350386"/>
              <a:ext cx="5217459"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0" name="CasellaDiTesto 29">
              <a:extLst>
                <a:ext uri="{FF2B5EF4-FFF2-40B4-BE49-F238E27FC236}">
                  <a16:creationId xmlns:a16="http://schemas.microsoft.com/office/drawing/2014/main" id="{7AC04DFE-D60C-584D-7162-42E514B51367}"/>
                </a:ext>
              </a:extLst>
            </p:cNvPr>
            <p:cNvSpPr txBox="1"/>
            <p:nvPr/>
          </p:nvSpPr>
          <p:spPr>
            <a:xfrm>
              <a:off x="1723799" y="1976335"/>
              <a:ext cx="3188152" cy="369332"/>
            </a:xfrm>
            <a:prstGeom prst="rect">
              <a:avLst/>
            </a:prstGeom>
            <a:noFill/>
          </p:spPr>
          <p:txBody>
            <a:bodyPr wrap="square" rtlCol="0">
              <a:spAutoFit/>
            </a:bodyPr>
            <a:lstStyle/>
            <a:p>
              <a:r>
                <a:rPr lang="it-IT" sz="1800" b="1" dirty="0">
                  <a:solidFill>
                    <a:srgbClr val="0C06B7"/>
                  </a:solidFill>
                  <a:latin typeface="Candara" panose="020E0502030303020204" pitchFamily="34" charset="0"/>
                </a:rPr>
                <a:t>https://paypal.secure-login.net</a:t>
              </a:r>
            </a:p>
          </p:txBody>
        </p:sp>
        <p:sp>
          <p:nvSpPr>
            <p:cNvPr id="31" name="Rettangolo 30">
              <a:extLst>
                <a:ext uri="{FF2B5EF4-FFF2-40B4-BE49-F238E27FC236}">
                  <a16:creationId xmlns:a16="http://schemas.microsoft.com/office/drawing/2014/main" id="{D087BB78-F4FE-6775-1A8C-148BB93B1603}"/>
                </a:ext>
              </a:extLst>
            </p:cNvPr>
            <p:cNvSpPr/>
            <p:nvPr/>
          </p:nvSpPr>
          <p:spPr>
            <a:xfrm>
              <a:off x="611981" y="1986031"/>
              <a:ext cx="5217319" cy="592560"/>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32" name="Gruppo 31">
            <a:extLst>
              <a:ext uri="{FF2B5EF4-FFF2-40B4-BE49-F238E27FC236}">
                <a16:creationId xmlns:a16="http://schemas.microsoft.com/office/drawing/2014/main" id="{2594C016-498B-0333-E21C-EB6F9755B696}"/>
              </a:ext>
            </a:extLst>
          </p:cNvPr>
          <p:cNvGrpSpPr/>
          <p:nvPr/>
        </p:nvGrpSpPr>
        <p:grpSpPr>
          <a:xfrm>
            <a:off x="6264307" y="4179541"/>
            <a:ext cx="5217459" cy="1545993"/>
            <a:chOff x="611841" y="1979680"/>
            <a:chExt cx="5217459" cy="1545993"/>
          </a:xfrm>
        </p:grpSpPr>
        <p:sp>
          <p:nvSpPr>
            <p:cNvPr id="33" name="Rettangolo 32">
              <a:extLst>
                <a:ext uri="{FF2B5EF4-FFF2-40B4-BE49-F238E27FC236}">
                  <a16:creationId xmlns:a16="http://schemas.microsoft.com/office/drawing/2014/main" id="{D637422A-D9F8-8FAB-B1EA-61105E7626D2}"/>
                </a:ext>
              </a:extLst>
            </p:cNvPr>
            <p:cNvSpPr/>
            <p:nvPr/>
          </p:nvSpPr>
          <p:spPr>
            <a:xfrm>
              <a:off x="806450" y="2000962"/>
              <a:ext cx="5022850" cy="4811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33">
              <a:extLst>
                <a:ext uri="{FF2B5EF4-FFF2-40B4-BE49-F238E27FC236}">
                  <a16:creationId xmlns:a16="http://schemas.microsoft.com/office/drawing/2014/main" id="{2A211002-3D67-E3AE-7D6B-FEB5D9A56056}"/>
                </a:ext>
              </a:extLst>
            </p:cNvPr>
            <p:cNvSpPr/>
            <p:nvPr/>
          </p:nvSpPr>
          <p:spPr>
            <a:xfrm>
              <a:off x="611841" y="2350386"/>
              <a:ext cx="5217459"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5" name="CasellaDiTesto 34">
              <a:extLst>
                <a:ext uri="{FF2B5EF4-FFF2-40B4-BE49-F238E27FC236}">
                  <a16:creationId xmlns:a16="http://schemas.microsoft.com/office/drawing/2014/main" id="{5847EF1B-1606-3787-0B25-606417361CEA}"/>
                </a:ext>
              </a:extLst>
            </p:cNvPr>
            <p:cNvSpPr txBox="1"/>
            <p:nvPr/>
          </p:nvSpPr>
          <p:spPr>
            <a:xfrm>
              <a:off x="1388043" y="1979680"/>
              <a:ext cx="3871928" cy="369332"/>
            </a:xfrm>
            <a:prstGeom prst="rect">
              <a:avLst/>
            </a:prstGeom>
            <a:noFill/>
          </p:spPr>
          <p:txBody>
            <a:bodyPr wrap="square" rtlCol="0">
              <a:spAutoFit/>
            </a:bodyPr>
            <a:lstStyle/>
            <a:p>
              <a:r>
                <a:rPr lang="it-IT" sz="1800" b="1" dirty="0">
                  <a:solidFill>
                    <a:srgbClr val="0C06B7"/>
                  </a:solidFill>
                  <a:latin typeface="Candara" panose="020E0502030303020204" pitchFamily="34" charset="0"/>
                </a:rPr>
                <a:t>https://paypal.com.security-check.io</a:t>
              </a:r>
            </a:p>
          </p:txBody>
        </p:sp>
        <p:sp>
          <p:nvSpPr>
            <p:cNvPr id="36" name="Rettangolo 35">
              <a:extLst>
                <a:ext uri="{FF2B5EF4-FFF2-40B4-BE49-F238E27FC236}">
                  <a16:creationId xmlns:a16="http://schemas.microsoft.com/office/drawing/2014/main" id="{DD1BCDEE-9ED0-F91F-0E64-0CCB8430419D}"/>
                </a:ext>
              </a:extLst>
            </p:cNvPr>
            <p:cNvSpPr/>
            <p:nvPr/>
          </p:nvSpPr>
          <p:spPr>
            <a:xfrm>
              <a:off x="611981" y="1986031"/>
              <a:ext cx="5217319" cy="592560"/>
            </a:xfrm>
            <a:prstGeom prst="rect">
              <a:avLst/>
            </a:prstGeom>
            <a:no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40" name="CasellaDiTesto 39">
            <a:extLst>
              <a:ext uri="{FF2B5EF4-FFF2-40B4-BE49-F238E27FC236}">
                <a16:creationId xmlns:a16="http://schemas.microsoft.com/office/drawing/2014/main" id="{30CDA25B-5881-19EF-E60E-EE7F3FEEE8DA}"/>
              </a:ext>
            </a:extLst>
          </p:cNvPr>
          <p:cNvSpPr txBox="1"/>
          <p:nvPr/>
        </p:nvSpPr>
        <p:spPr>
          <a:xfrm>
            <a:off x="905842" y="2716576"/>
            <a:ext cx="4829036" cy="369332"/>
          </a:xfrm>
          <a:prstGeom prst="rect">
            <a:avLst/>
          </a:prstGeom>
          <a:noFill/>
        </p:spPr>
        <p:txBody>
          <a:bodyPr wrap="square">
            <a:spAutoFit/>
          </a:bodyPr>
          <a:lstStyle/>
          <a:p>
            <a:r>
              <a:rPr lang="it-IT" sz="1800" b="1" dirty="0">
                <a:solidFill>
                  <a:schemeClr val="bg1"/>
                </a:solidFill>
                <a:latin typeface="Candara" panose="020E0502030303020204" pitchFamily="34" charset="0"/>
              </a:rPr>
              <a:t>CORRETTO</a:t>
            </a:r>
            <a:r>
              <a:rPr lang="it-IT" sz="1800" dirty="0">
                <a:solidFill>
                  <a:schemeClr val="bg1"/>
                </a:solidFill>
                <a:latin typeface="Candara" panose="020E0502030303020204" pitchFamily="34" charset="0"/>
              </a:rPr>
              <a:t>: dominio ufficiale PayPal.</a:t>
            </a:r>
          </a:p>
        </p:txBody>
      </p:sp>
      <p:sp>
        <p:nvSpPr>
          <p:cNvPr id="41" name="CasellaDiTesto 40">
            <a:extLst>
              <a:ext uri="{FF2B5EF4-FFF2-40B4-BE49-F238E27FC236}">
                <a16:creationId xmlns:a16="http://schemas.microsoft.com/office/drawing/2014/main" id="{B60A6E60-36CE-9E34-EF2F-AE0F11BDEF63}"/>
              </a:ext>
            </a:extLst>
          </p:cNvPr>
          <p:cNvSpPr txBox="1"/>
          <p:nvPr/>
        </p:nvSpPr>
        <p:spPr>
          <a:xfrm>
            <a:off x="6461002" y="2605701"/>
            <a:ext cx="4824068" cy="646331"/>
          </a:xfrm>
          <a:prstGeom prst="rect">
            <a:avLst/>
          </a:prstGeom>
          <a:noFill/>
        </p:spPr>
        <p:txBody>
          <a:bodyPr wrap="square">
            <a:spAutoFit/>
          </a:bodyPr>
          <a:lstStyle/>
          <a:p>
            <a:r>
              <a:rPr lang="it-IT" sz="1800" b="1" dirty="0">
                <a:solidFill>
                  <a:schemeClr val="bg1"/>
                </a:solidFill>
                <a:latin typeface="Candara" panose="020E0502030303020204" pitchFamily="34" charset="0"/>
              </a:rPr>
              <a:t>FALSO: </a:t>
            </a:r>
            <a:r>
              <a:rPr lang="it-IT" sz="1800" dirty="0">
                <a:solidFill>
                  <a:schemeClr val="bg1"/>
                </a:solidFill>
                <a:latin typeface="Candara" panose="020E0502030303020204" pitchFamily="34" charset="0"/>
              </a:rPr>
              <a:t>usa il numero “1” al posto della lettera “l” (tecnica di </a:t>
            </a:r>
            <a:r>
              <a:rPr lang="it-IT" sz="1800" i="1" dirty="0" err="1">
                <a:solidFill>
                  <a:schemeClr val="bg1"/>
                </a:solidFill>
                <a:latin typeface="Candara" panose="020E0502030303020204" pitchFamily="34" charset="0"/>
              </a:rPr>
              <a:t>omoglifi</a:t>
            </a:r>
            <a:r>
              <a:rPr lang="it-IT" sz="1800" dirty="0">
                <a:solidFill>
                  <a:schemeClr val="bg1"/>
                </a:solidFill>
                <a:latin typeface="Candara" panose="020E0502030303020204" pitchFamily="34" charset="0"/>
              </a:rPr>
              <a:t>).</a:t>
            </a:r>
          </a:p>
        </p:txBody>
      </p:sp>
      <p:sp>
        <p:nvSpPr>
          <p:cNvPr id="42" name="CasellaDiTesto 41">
            <a:extLst>
              <a:ext uri="{FF2B5EF4-FFF2-40B4-BE49-F238E27FC236}">
                <a16:creationId xmlns:a16="http://schemas.microsoft.com/office/drawing/2014/main" id="{852C0FFA-04AB-5EA5-AF42-593EDB415CF1}"/>
              </a:ext>
            </a:extLst>
          </p:cNvPr>
          <p:cNvSpPr txBox="1"/>
          <p:nvPr/>
        </p:nvSpPr>
        <p:spPr>
          <a:xfrm>
            <a:off x="1005232" y="4778452"/>
            <a:ext cx="4824068" cy="646331"/>
          </a:xfrm>
          <a:prstGeom prst="rect">
            <a:avLst/>
          </a:prstGeom>
          <a:noFill/>
        </p:spPr>
        <p:txBody>
          <a:bodyPr wrap="square">
            <a:spAutoFit/>
          </a:bodyPr>
          <a:lstStyle/>
          <a:p>
            <a:r>
              <a:rPr lang="it-IT" sz="1800" b="1" dirty="0">
                <a:solidFill>
                  <a:schemeClr val="bg1"/>
                </a:solidFill>
                <a:latin typeface="Candara" panose="020E0502030303020204" pitchFamily="34" charset="0"/>
              </a:rPr>
              <a:t>FALSO: </a:t>
            </a:r>
            <a:r>
              <a:rPr lang="it-IT" sz="1800" dirty="0">
                <a:solidFill>
                  <a:schemeClr val="bg1"/>
                </a:solidFill>
                <a:latin typeface="Candara" panose="020E0502030303020204" pitchFamily="34" charset="0"/>
              </a:rPr>
              <a:t>il dominio è secure-login.net, “</a:t>
            </a:r>
            <a:r>
              <a:rPr lang="it-IT" sz="1800" dirty="0" err="1">
                <a:solidFill>
                  <a:schemeClr val="bg1"/>
                </a:solidFill>
                <a:latin typeface="Candara" panose="020E0502030303020204" pitchFamily="34" charset="0"/>
              </a:rPr>
              <a:t>paypal</a:t>
            </a:r>
            <a:r>
              <a:rPr lang="it-IT" sz="1800" dirty="0">
                <a:solidFill>
                  <a:schemeClr val="bg1"/>
                </a:solidFill>
                <a:latin typeface="Candara" panose="020E0502030303020204" pitchFamily="34" charset="0"/>
              </a:rPr>
              <a:t>” è solo un </a:t>
            </a:r>
            <a:r>
              <a:rPr lang="it-IT" sz="1800" b="1" dirty="0">
                <a:solidFill>
                  <a:schemeClr val="bg1"/>
                </a:solidFill>
                <a:latin typeface="Candara" panose="020E0502030303020204" pitchFamily="34" charset="0"/>
              </a:rPr>
              <a:t>sottodominio</a:t>
            </a:r>
            <a:r>
              <a:rPr lang="it-IT" sz="1800" dirty="0">
                <a:solidFill>
                  <a:schemeClr val="bg1"/>
                </a:solidFill>
                <a:latin typeface="Candara" panose="020E0502030303020204" pitchFamily="34" charset="0"/>
              </a:rPr>
              <a:t>.</a:t>
            </a:r>
          </a:p>
        </p:txBody>
      </p:sp>
      <p:sp>
        <p:nvSpPr>
          <p:cNvPr id="43" name="CasellaDiTesto 42">
            <a:extLst>
              <a:ext uri="{FF2B5EF4-FFF2-40B4-BE49-F238E27FC236}">
                <a16:creationId xmlns:a16="http://schemas.microsoft.com/office/drawing/2014/main" id="{43AB26C4-472D-E0E1-FB6E-95047E688B32}"/>
              </a:ext>
            </a:extLst>
          </p:cNvPr>
          <p:cNvSpPr txBox="1"/>
          <p:nvPr/>
        </p:nvSpPr>
        <p:spPr>
          <a:xfrm>
            <a:off x="6458916" y="4814724"/>
            <a:ext cx="4824068" cy="646331"/>
          </a:xfrm>
          <a:prstGeom prst="rect">
            <a:avLst/>
          </a:prstGeom>
          <a:noFill/>
        </p:spPr>
        <p:txBody>
          <a:bodyPr wrap="square">
            <a:spAutoFit/>
          </a:bodyPr>
          <a:lstStyle/>
          <a:p>
            <a:r>
              <a:rPr lang="it-IT" sz="1800" b="1" dirty="0">
                <a:solidFill>
                  <a:schemeClr val="bg1"/>
                </a:solidFill>
                <a:latin typeface="Candara" panose="020E0502030303020204" pitchFamily="34" charset="0"/>
              </a:rPr>
              <a:t> FALSO: </a:t>
            </a:r>
            <a:r>
              <a:rPr lang="it-IT" sz="1800" dirty="0">
                <a:solidFill>
                  <a:schemeClr val="bg1"/>
                </a:solidFill>
                <a:latin typeface="Candara" panose="020E0502030303020204" pitchFamily="34" charset="0"/>
              </a:rPr>
              <a:t>dominio principale è security-</a:t>
            </a:r>
            <a:r>
              <a:rPr lang="it-IT" sz="1800" dirty="0" err="1">
                <a:solidFill>
                  <a:schemeClr val="bg1"/>
                </a:solidFill>
                <a:latin typeface="Candara" panose="020E0502030303020204" pitchFamily="34" charset="0"/>
              </a:rPr>
              <a:t>check.io</a:t>
            </a:r>
            <a:r>
              <a:rPr lang="it-IT" sz="1800" dirty="0">
                <a:solidFill>
                  <a:schemeClr val="bg1"/>
                </a:solidFill>
                <a:latin typeface="Candara" panose="020E0502030303020204" pitchFamily="34" charset="0"/>
              </a:rPr>
              <a:t>, non PayPal.</a:t>
            </a:r>
          </a:p>
        </p:txBody>
      </p:sp>
    </p:spTree>
    <p:extLst>
      <p:ext uri="{BB962C8B-B14F-4D97-AF65-F5344CB8AC3E}">
        <p14:creationId xmlns:p14="http://schemas.microsoft.com/office/powerpoint/2010/main" val="1653372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2F7AD-0C97-E550-DEE1-54EB5398C683}"/>
            </a:ext>
          </a:extLst>
        </p:cNvPr>
        <p:cNvGrpSpPr/>
        <p:nvPr/>
      </p:nvGrpSpPr>
      <p:grpSpPr>
        <a:xfrm>
          <a:off x="0" y="0"/>
          <a:ext cx="0" cy="0"/>
          <a:chOff x="0" y="0"/>
          <a:chExt cx="0" cy="0"/>
        </a:xfrm>
      </p:grpSpPr>
      <p:pic>
        <p:nvPicPr>
          <p:cNvPr id="2" name="Picture 2" descr="CERTFin. Difende. Informa. Evolve. | CERTFin">
            <a:extLst>
              <a:ext uri="{FF2B5EF4-FFF2-40B4-BE49-F238E27FC236}">
                <a16:creationId xmlns:a16="http://schemas.microsoft.com/office/drawing/2014/main" id="{62E42602-CEF3-8E89-85D0-C41E7DCD4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A0DBEEC9-661B-1EFB-CC29-3D73EAE84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24" name="CasellaDiTesto 23">
            <a:extLst>
              <a:ext uri="{FF2B5EF4-FFF2-40B4-BE49-F238E27FC236}">
                <a16:creationId xmlns:a16="http://schemas.microsoft.com/office/drawing/2014/main" id="{14174D5C-265E-505D-F93F-42614F46B002}"/>
              </a:ext>
            </a:extLst>
          </p:cNvPr>
          <p:cNvSpPr txBox="1"/>
          <p:nvPr/>
        </p:nvSpPr>
        <p:spPr>
          <a:xfrm>
            <a:off x="4860721" y="272315"/>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sp>
        <p:nvSpPr>
          <p:cNvPr id="38" name="Rettangolo 37">
            <a:extLst>
              <a:ext uri="{FF2B5EF4-FFF2-40B4-BE49-F238E27FC236}">
                <a16:creationId xmlns:a16="http://schemas.microsoft.com/office/drawing/2014/main" id="{CF38A4B0-B804-196B-5C69-1EE47DB9B1D8}"/>
              </a:ext>
            </a:extLst>
          </p:cNvPr>
          <p:cNvSpPr/>
          <p:nvPr/>
        </p:nvSpPr>
        <p:spPr>
          <a:xfrm>
            <a:off x="875370" y="1575077"/>
            <a:ext cx="10470995" cy="4963104"/>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9" name="CasellaDiTesto 38">
            <a:extLst>
              <a:ext uri="{FF2B5EF4-FFF2-40B4-BE49-F238E27FC236}">
                <a16:creationId xmlns:a16="http://schemas.microsoft.com/office/drawing/2014/main" id="{692CD7E2-7D03-B553-F0B0-D708F4A875DF}"/>
              </a:ext>
            </a:extLst>
          </p:cNvPr>
          <p:cNvSpPr txBox="1"/>
          <p:nvPr/>
        </p:nvSpPr>
        <p:spPr>
          <a:xfrm>
            <a:off x="1245956" y="1859288"/>
            <a:ext cx="4567080" cy="4431983"/>
          </a:xfrm>
          <a:prstGeom prst="rect">
            <a:avLst/>
          </a:prstGeom>
          <a:noFill/>
          <a:ln>
            <a:noFill/>
          </a:ln>
        </p:spPr>
        <p:txBody>
          <a:bodyPr wrap="square" rtlCol="0">
            <a:spAutoFit/>
          </a:bodyPr>
          <a:lstStyle/>
          <a:p>
            <a:pPr marL="171450" indent="-171450">
              <a:spcAft>
                <a:spcPts val="1200"/>
              </a:spcAft>
              <a:buFont typeface="Arial" panose="020B0604020202020204" pitchFamily="34" charset="0"/>
              <a:buChar char="•"/>
            </a:pPr>
            <a:r>
              <a:rPr lang="it-IT" sz="2100" b="1" dirty="0">
                <a:solidFill>
                  <a:schemeClr val="bg1"/>
                </a:solidFill>
                <a:latin typeface="Candara" panose="020E0502030303020204" pitchFamily="34" charset="0"/>
              </a:rPr>
              <a:t>Non pubblicare dati sensibili</a:t>
            </a:r>
            <a:r>
              <a:rPr lang="it-IT" sz="2100" dirty="0">
                <a:solidFill>
                  <a:schemeClr val="bg1"/>
                </a:solidFill>
                <a:latin typeface="Candara" panose="020E0502030303020204" pitchFamily="34" charset="0"/>
              </a:rPr>
              <a:t>: niente indirizzi, numeri di telefono, documenti o foto di tessere.</a:t>
            </a:r>
          </a:p>
          <a:p>
            <a:pPr marL="171450" indent="-171450">
              <a:spcAft>
                <a:spcPts val="1200"/>
              </a:spcAft>
              <a:buFont typeface="Arial" panose="020B0604020202020204" pitchFamily="34" charset="0"/>
              <a:buChar char="•"/>
            </a:pPr>
            <a:r>
              <a:rPr lang="it-IT" sz="2100" b="1" dirty="0">
                <a:solidFill>
                  <a:schemeClr val="bg1"/>
                </a:solidFill>
                <a:latin typeface="Candara" panose="020E0502030303020204" pitchFamily="34" charset="0"/>
              </a:rPr>
              <a:t>Evita la geolocalizzazione in tempo reale</a:t>
            </a:r>
            <a:r>
              <a:rPr lang="it-IT" sz="2100" dirty="0">
                <a:solidFill>
                  <a:schemeClr val="bg1"/>
                </a:solidFill>
                <a:latin typeface="Candara" panose="020E0502030303020204" pitchFamily="34" charset="0"/>
              </a:rPr>
              <a:t>: non condividere dove sei mentre sei lì.</a:t>
            </a:r>
          </a:p>
          <a:p>
            <a:pPr marL="171450" indent="-171450">
              <a:spcAft>
                <a:spcPts val="1200"/>
              </a:spcAft>
              <a:buFont typeface="Arial" panose="020B0604020202020204" pitchFamily="34" charset="0"/>
              <a:buChar char="•"/>
            </a:pPr>
            <a:r>
              <a:rPr lang="it-IT" sz="2100" b="1" dirty="0">
                <a:solidFill>
                  <a:schemeClr val="bg1"/>
                </a:solidFill>
                <a:latin typeface="Candara" panose="020E0502030303020204" pitchFamily="34" charset="0"/>
              </a:rPr>
              <a:t>Attento alle foto</a:t>
            </a:r>
            <a:r>
              <a:rPr lang="it-IT" sz="2100" dirty="0">
                <a:solidFill>
                  <a:schemeClr val="bg1"/>
                </a:solidFill>
                <a:latin typeface="Candara" panose="020E0502030303020204" pitchFamily="34" charset="0"/>
              </a:rPr>
              <a:t>: sfondi e dettagli possono rivelare informazioni (es. nome scuola, targa auto).</a:t>
            </a:r>
          </a:p>
          <a:p>
            <a:pPr marL="171450" indent="-171450">
              <a:spcAft>
                <a:spcPts val="1200"/>
              </a:spcAft>
              <a:buFont typeface="Arial" panose="020B0604020202020204" pitchFamily="34" charset="0"/>
              <a:buChar char="•"/>
            </a:pPr>
            <a:r>
              <a:rPr lang="it-IT" sz="2100" b="1" dirty="0">
                <a:solidFill>
                  <a:schemeClr val="bg1"/>
                </a:solidFill>
                <a:latin typeface="Candara" panose="020E0502030303020204" pitchFamily="34" charset="0"/>
              </a:rPr>
              <a:t>Limita le informazioni nei profili pubblici</a:t>
            </a:r>
            <a:r>
              <a:rPr lang="it-IT" sz="2100" dirty="0">
                <a:solidFill>
                  <a:schemeClr val="bg1"/>
                </a:solidFill>
                <a:latin typeface="Candara" panose="020E0502030303020204" pitchFamily="34" charset="0"/>
              </a:rPr>
              <a:t>: meno dettagli = meno possibilità di essere profilati.</a:t>
            </a:r>
          </a:p>
        </p:txBody>
      </p:sp>
      <p:grpSp>
        <p:nvGrpSpPr>
          <p:cNvPr id="4" name="Gruppo 3">
            <a:extLst>
              <a:ext uri="{FF2B5EF4-FFF2-40B4-BE49-F238E27FC236}">
                <a16:creationId xmlns:a16="http://schemas.microsoft.com/office/drawing/2014/main" id="{896555E2-8A49-2C0A-0A4F-E4C6430F5090}"/>
              </a:ext>
            </a:extLst>
          </p:cNvPr>
          <p:cNvGrpSpPr/>
          <p:nvPr/>
        </p:nvGrpSpPr>
        <p:grpSpPr>
          <a:xfrm>
            <a:off x="0" y="-8904"/>
            <a:ext cx="12188825" cy="1175287"/>
            <a:chOff x="0" y="-24913"/>
            <a:chExt cx="12188825" cy="1175287"/>
          </a:xfrm>
        </p:grpSpPr>
        <p:sp>
          <p:nvSpPr>
            <p:cNvPr id="5" name="Rettangolo 4">
              <a:extLst>
                <a:ext uri="{FF2B5EF4-FFF2-40B4-BE49-F238E27FC236}">
                  <a16:creationId xmlns:a16="http://schemas.microsoft.com/office/drawing/2014/main" id="{015663C2-CD6C-F9AC-9181-B4607636CDD3}"/>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pic>
          <p:nvPicPr>
            <p:cNvPr id="6" name="Picture 2" descr="CERTFin. Difende. Informa. Evolve. | CERTFin">
              <a:extLst>
                <a:ext uri="{FF2B5EF4-FFF2-40B4-BE49-F238E27FC236}">
                  <a16:creationId xmlns:a16="http://schemas.microsoft.com/office/drawing/2014/main" id="{468D9442-B7E3-C4EB-C8F7-759F2A1E3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7" name="Immagine 6" descr="Immagine che contiene testo, Carattere, logo, Blu elettrico&#10;&#10;Il contenuto generato dall'IA potrebbe non essere corretto.">
              <a:extLst>
                <a:ext uri="{FF2B5EF4-FFF2-40B4-BE49-F238E27FC236}">
                  <a16:creationId xmlns:a16="http://schemas.microsoft.com/office/drawing/2014/main" id="{47F61CC0-0B12-DC28-AA4F-B44D206A5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8" name="CasellaDiTesto 7">
            <a:extLst>
              <a:ext uri="{FF2B5EF4-FFF2-40B4-BE49-F238E27FC236}">
                <a16:creationId xmlns:a16="http://schemas.microsoft.com/office/drawing/2014/main" id="{E5EECAB7-FD01-FCF6-5461-C53B19D8259E}"/>
              </a:ext>
            </a:extLst>
          </p:cNvPr>
          <p:cNvSpPr txBox="1"/>
          <p:nvPr/>
        </p:nvSpPr>
        <p:spPr>
          <a:xfrm>
            <a:off x="3701689" y="276344"/>
            <a:ext cx="4890326" cy="584775"/>
          </a:xfrm>
          <a:prstGeom prst="rect">
            <a:avLst/>
          </a:prstGeom>
          <a:noFill/>
        </p:spPr>
        <p:txBody>
          <a:bodyPr wrap="square" rtlCol="0">
            <a:spAutoFit/>
          </a:bodyPr>
          <a:lstStyle/>
          <a:p>
            <a:pPr algn="ctr"/>
            <a:r>
              <a:rPr lang="it-IT" sz="3200" b="1" dirty="0">
                <a:solidFill>
                  <a:schemeClr val="bg1"/>
                </a:solidFill>
                <a:latin typeface="Candara" panose="020E0502030303020204" pitchFamily="34" charset="0"/>
              </a:rPr>
              <a:t>Raccomandazioni</a:t>
            </a:r>
          </a:p>
        </p:txBody>
      </p:sp>
      <p:sp>
        <p:nvSpPr>
          <p:cNvPr id="11" name="CasellaDiTesto 10">
            <a:extLst>
              <a:ext uri="{FF2B5EF4-FFF2-40B4-BE49-F238E27FC236}">
                <a16:creationId xmlns:a16="http://schemas.microsoft.com/office/drawing/2014/main" id="{B6D347A6-59B4-9845-546F-D4EA0BDB057D}"/>
              </a:ext>
            </a:extLst>
          </p:cNvPr>
          <p:cNvSpPr txBox="1"/>
          <p:nvPr/>
        </p:nvSpPr>
        <p:spPr>
          <a:xfrm>
            <a:off x="5927143" y="1868293"/>
            <a:ext cx="4956447" cy="4108817"/>
          </a:xfrm>
          <a:prstGeom prst="rect">
            <a:avLst/>
          </a:prstGeom>
          <a:noFill/>
        </p:spPr>
        <p:txBody>
          <a:bodyPr wrap="square">
            <a:spAutoFit/>
          </a:bodyPr>
          <a:lstStyle/>
          <a:p>
            <a:pPr marL="171450" indent="-171450">
              <a:spcAft>
                <a:spcPts val="1200"/>
              </a:spcAft>
              <a:buFont typeface="Arial" panose="020B0604020202020204" pitchFamily="34" charset="0"/>
              <a:buChar char="•"/>
            </a:pPr>
            <a:r>
              <a:rPr lang="it-IT" sz="2100" b="1" dirty="0">
                <a:solidFill>
                  <a:schemeClr val="bg1"/>
                </a:solidFill>
                <a:latin typeface="Candara" panose="020E0502030303020204" pitchFamily="34" charset="0"/>
              </a:rPr>
              <a:t>Non accettare richieste da sconosciuti</a:t>
            </a:r>
            <a:r>
              <a:rPr lang="it-IT" sz="2100" dirty="0">
                <a:solidFill>
                  <a:schemeClr val="bg1"/>
                </a:solidFill>
                <a:latin typeface="Candara" panose="020E0502030303020204" pitchFamily="34" charset="0"/>
              </a:rPr>
              <a:t>: anche se sembrano amici di amici.</a:t>
            </a:r>
          </a:p>
          <a:p>
            <a:pPr marL="171450" indent="-171450">
              <a:spcAft>
                <a:spcPts val="1200"/>
              </a:spcAft>
              <a:buFont typeface="Arial" panose="020B0604020202020204" pitchFamily="34" charset="0"/>
              <a:buChar char="•"/>
            </a:pPr>
            <a:r>
              <a:rPr lang="it-IT" sz="2100" b="1" dirty="0">
                <a:solidFill>
                  <a:schemeClr val="bg1"/>
                </a:solidFill>
                <a:latin typeface="Candara" panose="020E0502030303020204" pitchFamily="34" charset="0"/>
              </a:rPr>
              <a:t>Controlla le impostazioni di privacy</a:t>
            </a:r>
            <a:r>
              <a:rPr lang="it-IT" sz="2100" dirty="0">
                <a:solidFill>
                  <a:schemeClr val="bg1"/>
                </a:solidFill>
                <a:latin typeface="Candara" panose="020E0502030303020204" pitchFamily="34" charset="0"/>
              </a:rPr>
              <a:t>: chi può vedere i tuoi post, storie e informazioni personali?</a:t>
            </a:r>
          </a:p>
          <a:p>
            <a:pPr marL="171450" indent="-171450">
              <a:spcAft>
                <a:spcPts val="1200"/>
              </a:spcAft>
              <a:buFont typeface="Arial" panose="020B0604020202020204" pitchFamily="34" charset="0"/>
              <a:buChar char="•"/>
            </a:pPr>
            <a:r>
              <a:rPr lang="it-IT" sz="2100" b="1" dirty="0">
                <a:solidFill>
                  <a:schemeClr val="bg1"/>
                </a:solidFill>
                <a:latin typeface="Candara" panose="020E0502030303020204" pitchFamily="34" charset="0"/>
              </a:rPr>
              <a:t>Non condividere piani futuri </a:t>
            </a:r>
            <a:r>
              <a:rPr lang="it-IT" sz="2100" dirty="0">
                <a:solidFill>
                  <a:schemeClr val="bg1"/>
                </a:solidFill>
                <a:latin typeface="Candara" panose="020E0502030303020204" pitchFamily="34" charset="0"/>
              </a:rPr>
              <a:t>(es. “Domani non sarò a casa”) → rischio furti.</a:t>
            </a:r>
          </a:p>
          <a:p>
            <a:pPr marL="171450" indent="-171450">
              <a:spcAft>
                <a:spcPts val="1200"/>
              </a:spcAft>
              <a:buFont typeface="Arial" panose="020B0604020202020204" pitchFamily="34" charset="0"/>
              <a:buChar char="•"/>
            </a:pPr>
            <a:r>
              <a:rPr lang="it-IT" sz="2100" b="1" dirty="0">
                <a:solidFill>
                  <a:schemeClr val="bg1"/>
                </a:solidFill>
                <a:latin typeface="Candara" panose="020E0502030303020204" pitchFamily="34" charset="0"/>
              </a:rPr>
              <a:t>Ricorda che tutto ciò che pubblichi resta online</a:t>
            </a:r>
            <a:r>
              <a:rPr lang="it-IT" sz="2100" dirty="0">
                <a:solidFill>
                  <a:schemeClr val="bg1"/>
                </a:solidFill>
                <a:latin typeface="Candara" panose="020E0502030303020204" pitchFamily="34" charset="0"/>
              </a:rPr>
              <a:t>: anche se cancelli, qualcuno può aver fatto uno screenshot.</a:t>
            </a:r>
          </a:p>
        </p:txBody>
      </p:sp>
    </p:spTree>
    <p:extLst>
      <p:ext uri="{BB962C8B-B14F-4D97-AF65-F5344CB8AC3E}">
        <p14:creationId xmlns:p14="http://schemas.microsoft.com/office/powerpoint/2010/main" val="145053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DC20C-BA6F-44C6-744C-617F38C5900F}"/>
            </a:ext>
          </a:extLst>
        </p:cNvPr>
        <p:cNvGrpSpPr/>
        <p:nvPr/>
      </p:nvGrpSpPr>
      <p:grpSpPr>
        <a:xfrm>
          <a:off x="0" y="0"/>
          <a:ext cx="0" cy="0"/>
          <a:chOff x="0" y="0"/>
          <a:chExt cx="0" cy="0"/>
        </a:xfrm>
      </p:grpSpPr>
      <p:pic>
        <p:nvPicPr>
          <p:cNvPr id="2" name="Picture 2" descr="CERTFin. Difende. Informa. Evolve. | CERTFin">
            <a:extLst>
              <a:ext uri="{FF2B5EF4-FFF2-40B4-BE49-F238E27FC236}">
                <a16:creationId xmlns:a16="http://schemas.microsoft.com/office/drawing/2014/main" id="{2950620C-57CF-B0F4-BEDB-9E273661C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05C31159-D08F-D7DB-6361-0CCDEDEEB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24" name="CasellaDiTesto 23">
            <a:extLst>
              <a:ext uri="{FF2B5EF4-FFF2-40B4-BE49-F238E27FC236}">
                <a16:creationId xmlns:a16="http://schemas.microsoft.com/office/drawing/2014/main" id="{1390347D-FFB7-C444-54A0-678AB7966540}"/>
              </a:ext>
            </a:extLst>
          </p:cNvPr>
          <p:cNvSpPr txBox="1"/>
          <p:nvPr/>
        </p:nvSpPr>
        <p:spPr>
          <a:xfrm>
            <a:off x="3705217" y="308220"/>
            <a:ext cx="516888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Metadati EXIF</a:t>
            </a:r>
          </a:p>
        </p:txBody>
      </p:sp>
      <p:pic>
        <p:nvPicPr>
          <p:cNvPr id="5" name="Immagine 4" descr="Immagine che contiene cielo, aria aperta, finestra, città&#10;&#10;Il contenuto generato dall'IA potrebbe non essere corretto.">
            <a:extLst>
              <a:ext uri="{FF2B5EF4-FFF2-40B4-BE49-F238E27FC236}">
                <a16:creationId xmlns:a16="http://schemas.microsoft.com/office/drawing/2014/main" id="{B6CCA9D8-4A02-793B-D004-D26C93B48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072" y="2195065"/>
            <a:ext cx="4773303" cy="3579977"/>
          </a:xfrm>
          <a:prstGeom prst="rect">
            <a:avLst/>
          </a:prstGeom>
          <a:ln w="28575">
            <a:solidFill>
              <a:srgbClr val="0C06B7"/>
            </a:solidFill>
          </a:ln>
          <a:effectLst>
            <a:outerShdw blurRad="50800" dist="38100" dir="2700000" algn="tl" rotWithShape="0">
              <a:prstClr val="black">
                <a:alpha val="40000"/>
              </a:prstClr>
            </a:outerShdw>
          </a:effectLst>
        </p:spPr>
      </p:pic>
      <p:pic>
        <p:nvPicPr>
          <p:cNvPr id="10" name="Immagine 9" descr="Immagine che contiene testo, schermata, Carattere, numero&#10;&#10;Il contenuto generato dall'IA potrebbe non essere corretto.">
            <a:extLst>
              <a:ext uri="{FF2B5EF4-FFF2-40B4-BE49-F238E27FC236}">
                <a16:creationId xmlns:a16="http://schemas.microsoft.com/office/drawing/2014/main" id="{649BD7ED-F094-926F-751D-AB9481E57A0B}"/>
              </a:ext>
            </a:extLst>
          </p:cNvPr>
          <p:cNvPicPr>
            <a:picLocks noChangeAspect="1"/>
          </p:cNvPicPr>
          <p:nvPr/>
        </p:nvPicPr>
        <p:blipFill>
          <a:blip r:embed="rId5">
            <a:extLst>
              <a:ext uri="{28A0092B-C50C-407E-A947-70E740481C1C}">
                <a14:useLocalDpi xmlns:a14="http://schemas.microsoft.com/office/drawing/2010/main" val="0"/>
              </a:ext>
            </a:extLst>
          </a:blip>
          <a:srcRect r="20507" b="49341"/>
          <a:stretch>
            <a:fillRect/>
          </a:stretch>
        </p:blipFill>
        <p:spPr>
          <a:xfrm>
            <a:off x="4668592" y="1598402"/>
            <a:ext cx="4164993" cy="1269223"/>
          </a:xfrm>
          <a:prstGeom prst="rect">
            <a:avLst/>
          </a:prstGeom>
          <a:ln w="28575">
            <a:solidFill>
              <a:srgbClr val="0C06B7"/>
            </a:solidFill>
          </a:ln>
          <a:effectLst>
            <a:outerShdw blurRad="50800" dist="50800" dir="5400000" algn="ctr" rotWithShape="0">
              <a:schemeClr val="tx1">
                <a:lumMod val="50000"/>
                <a:lumOff val="50000"/>
              </a:schemeClr>
            </a:outerShdw>
          </a:effectLst>
        </p:spPr>
      </p:pic>
      <p:pic>
        <p:nvPicPr>
          <p:cNvPr id="12" name="Immagine 11" descr="Immagine che contiene testo, schermata, Carattere, numero&#10;&#10;Il contenuto generato dall'IA potrebbe non essere corretto.">
            <a:extLst>
              <a:ext uri="{FF2B5EF4-FFF2-40B4-BE49-F238E27FC236}">
                <a16:creationId xmlns:a16="http://schemas.microsoft.com/office/drawing/2014/main" id="{49041BC0-0E22-0745-AD48-47D760A65F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8591" y="3096600"/>
            <a:ext cx="4164992" cy="3280732"/>
          </a:xfrm>
          <a:prstGeom prst="rect">
            <a:avLst/>
          </a:prstGeom>
          <a:ln w="28575">
            <a:solidFill>
              <a:srgbClr val="0C06B7"/>
            </a:solidFill>
          </a:ln>
          <a:effectLst>
            <a:outerShdw blurRad="50800" dist="50800" dir="5400000" algn="ctr" rotWithShape="0">
              <a:schemeClr val="tx1">
                <a:lumMod val="50000"/>
                <a:lumOff val="50000"/>
              </a:schemeClr>
            </a:outerShdw>
          </a:effectLst>
        </p:spPr>
      </p:pic>
      <p:sp>
        <p:nvSpPr>
          <p:cNvPr id="13" name="Rettangolo 12">
            <a:extLst>
              <a:ext uri="{FF2B5EF4-FFF2-40B4-BE49-F238E27FC236}">
                <a16:creationId xmlns:a16="http://schemas.microsoft.com/office/drawing/2014/main" id="{CE817BC8-0531-99C1-7880-1C12D99FFF3C}"/>
              </a:ext>
            </a:extLst>
          </p:cNvPr>
          <p:cNvSpPr/>
          <p:nvPr/>
        </p:nvSpPr>
        <p:spPr>
          <a:xfrm>
            <a:off x="4668590" y="3096600"/>
            <a:ext cx="3328561" cy="714945"/>
          </a:xfrm>
          <a:prstGeom prst="rect">
            <a:avLst/>
          </a:prstGeom>
          <a:noFill/>
          <a:ln w="571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4BA4A04B-859C-5AEB-0C4C-588474A8476D}"/>
              </a:ext>
            </a:extLst>
          </p:cNvPr>
          <p:cNvSpPr/>
          <p:nvPr/>
        </p:nvSpPr>
        <p:spPr>
          <a:xfrm>
            <a:off x="4668589" y="2227538"/>
            <a:ext cx="4164992" cy="640087"/>
          </a:xfrm>
          <a:prstGeom prst="rect">
            <a:avLst/>
          </a:prstGeom>
          <a:noFill/>
          <a:ln w="571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diritto 14">
            <a:extLst>
              <a:ext uri="{FF2B5EF4-FFF2-40B4-BE49-F238E27FC236}">
                <a16:creationId xmlns:a16="http://schemas.microsoft.com/office/drawing/2014/main" id="{E0413139-F965-043D-EBD3-EF5815D571B6}"/>
              </a:ext>
            </a:extLst>
          </p:cNvPr>
          <p:cNvCxnSpPr>
            <a:cxnSpLocks/>
          </p:cNvCxnSpPr>
          <p:nvPr/>
        </p:nvCxnSpPr>
        <p:spPr>
          <a:xfrm>
            <a:off x="4382048" y="1598402"/>
            <a:ext cx="1064" cy="4777780"/>
          </a:xfrm>
          <a:prstGeom prst="line">
            <a:avLst/>
          </a:prstGeom>
          <a:ln>
            <a:solidFill>
              <a:srgbClr val="0C06B7"/>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1918ABBC-024B-7524-0632-31EE1B4E5E0B}"/>
              </a:ext>
            </a:extLst>
          </p:cNvPr>
          <p:cNvCxnSpPr>
            <a:cxnSpLocks/>
          </p:cNvCxnSpPr>
          <p:nvPr/>
        </p:nvCxnSpPr>
        <p:spPr>
          <a:xfrm>
            <a:off x="9063268" y="1593925"/>
            <a:ext cx="1064" cy="4777780"/>
          </a:xfrm>
          <a:prstGeom prst="line">
            <a:avLst/>
          </a:prstGeom>
          <a:ln>
            <a:solidFill>
              <a:srgbClr val="0C06B7"/>
            </a:solidFill>
          </a:ln>
          <a:effectLst>
            <a:outerShdw blurRad="50800" dist="50800" dir="5400000" algn="ctr" rotWithShape="0">
              <a:schemeClr val="tx1">
                <a:lumMod val="50000"/>
                <a:lumOff val="50000"/>
              </a:schemeClr>
            </a:outerShdw>
          </a:effectLst>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38DC8ADF-63A1-9D2D-924A-0929CF84474F}"/>
              </a:ext>
            </a:extLst>
          </p:cNvPr>
          <p:cNvSpPr/>
          <p:nvPr/>
        </p:nvSpPr>
        <p:spPr>
          <a:xfrm>
            <a:off x="9344025" y="1575077"/>
            <a:ext cx="2198096" cy="4801106"/>
          </a:xfrm>
          <a:prstGeom prst="rect">
            <a:avLst/>
          </a:prstGeom>
          <a:noFill/>
          <a:ln w="28575">
            <a:solidFill>
              <a:srgbClr val="0C06B7"/>
            </a:solidFill>
          </a:ln>
          <a:effectLst>
            <a:outerShdw blurRad="50800" dist="50800" dir="5400000" algn="ctr" rotWithShape="0">
              <a:schemeClr val="tx1">
                <a:lumMod val="50000"/>
                <a:lumOff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C06B7"/>
              </a:solidFill>
            </a:endParaRPr>
          </a:p>
        </p:txBody>
      </p:sp>
      <p:sp>
        <p:nvSpPr>
          <p:cNvPr id="19" name="CasellaDiTesto 18">
            <a:extLst>
              <a:ext uri="{FF2B5EF4-FFF2-40B4-BE49-F238E27FC236}">
                <a16:creationId xmlns:a16="http://schemas.microsoft.com/office/drawing/2014/main" id="{EB6DE2C9-8CB5-F4E4-1884-536F421F9407}"/>
              </a:ext>
            </a:extLst>
          </p:cNvPr>
          <p:cNvSpPr txBox="1"/>
          <p:nvPr/>
        </p:nvSpPr>
        <p:spPr>
          <a:xfrm>
            <a:off x="9450418" y="1743740"/>
            <a:ext cx="1985309" cy="4478149"/>
          </a:xfrm>
          <a:prstGeom prst="rect">
            <a:avLst/>
          </a:prstGeom>
          <a:noFill/>
          <a:effectLst>
            <a:outerShdw blurRad="50800" dist="50800" dir="5400000" algn="ctr" rotWithShape="0">
              <a:schemeClr val="bg1"/>
            </a:outerShdw>
          </a:effectLst>
        </p:spPr>
        <p:txBody>
          <a:bodyPr wrap="square" rtlCol="0">
            <a:spAutoFit/>
          </a:bodyPr>
          <a:lstStyle/>
          <a:p>
            <a:r>
              <a:rPr lang="it-IT" sz="1500" b="1" dirty="0" err="1">
                <a:solidFill>
                  <a:srgbClr val="0C06B7"/>
                </a:solidFill>
                <a:latin typeface="Candara" panose="020E0502030303020204" pitchFamily="34" charset="0"/>
              </a:rPr>
              <a:t>Exchangeable</a:t>
            </a:r>
            <a:r>
              <a:rPr lang="it-IT" sz="1500" b="1" dirty="0">
                <a:solidFill>
                  <a:srgbClr val="0C06B7"/>
                </a:solidFill>
                <a:latin typeface="Candara" panose="020E0502030303020204" pitchFamily="34" charset="0"/>
              </a:rPr>
              <a:t> image file format </a:t>
            </a:r>
            <a:r>
              <a:rPr lang="it-IT" sz="1500" dirty="0">
                <a:solidFill>
                  <a:srgbClr val="0C06B7"/>
                </a:solidFill>
                <a:latin typeface="Candara" panose="020E0502030303020204" pitchFamily="34" charset="0"/>
              </a:rPr>
              <a:t>(spesso abbreviato </a:t>
            </a:r>
            <a:r>
              <a:rPr lang="it-IT" sz="1500" b="1" dirty="0">
                <a:solidFill>
                  <a:srgbClr val="0C06B7"/>
                </a:solidFill>
                <a:latin typeface="Candara" panose="020E0502030303020204" pitchFamily="34" charset="0"/>
              </a:rPr>
              <a:t>EXIF</a:t>
            </a:r>
            <a:r>
              <a:rPr lang="it-IT" sz="1500" dirty="0">
                <a:solidFill>
                  <a:srgbClr val="0C06B7"/>
                </a:solidFill>
                <a:latin typeface="Candara" panose="020E0502030303020204" pitchFamily="34" charset="0"/>
              </a:rPr>
              <a:t>) è una specifica per il formato di file immagine utilizzato dalle fotocamere digitali.</a:t>
            </a:r>
          </a:p>
          <a:p>
            <a:endParaRPr lang="it-IT" sz="1500" dirty="0">
              <a:solidFill>
                <a:srgbClr val="0C06B7"/>
              </a:solidFill>
              <a:latin typeface="Candara" panose="020E0502030303020204" pitchFamily="34" charset="0"/>
            </a:endParaRPr>
          </a:p>
          <a:p>
            <a:r>
              <a:rPr lang="it-IT" sz="1500" dirty="0">
                <a:solidFill>
                  <a:srgbClr val="0C06B7"/>
                </a:solidFill>
                <a:latin typeface="Candara" panose="020E0502030303020204" pitchFamily="34" charset="0"/>
              </a:rPr>
              <a:t>I tag di </a:t>
            </a:r>
            <a:r>
              <a:rPr lang="it-IT" sz="1500" b="1" dirty="0">
                <a:solidFill>
                  <a:srgbClr val="0C06B7"/>
                </a:solidFill>
                <a:latin typeface="Candara" panose="020E0502030303020204" pitchFamily="34" charset="0"/>
              </a:rPr>
              <a:t>metadati</a:t>
            </a:r>
            <a:r>
              <a:rPr lang="it-IT" sz="1500" dirty="0">
                <a:solidFill>
                  <a:srgbClr val="0C06B7"/>
                </a:solidFill>
                <a:latin typeface="Candara" panose="020E0502030303020204" pitchFamily="34" charset="0"/>
              </a:rPr>
              <a:t> definiti nello standard </a:t>
            </a:r>
            <a:r>
              <a:rPr lang="it-IT" sz="1500" dirty="0" err="1">
                <a:solidFill>
                  <a:srgbClr val="0C06B7"/>
                </a:solidFill>
                <a:latin typeface="Candara" panose="020E0502030303020204" pitchFamily="34" charset="0"/>
              </a:rPr>
              <a:t>Exif</a:t>
            </a:r>
            <a:r>
              <a:rPr lang="it-IT" sz="1500" dirty="0">
                <a:solidFill>
                  <a:srgbClr val="0C06B7"/>
                </a:solidFill>
                <a:latin typeface="Candara" panose="020E0502030303020204" pitchFamily="34" charset="0"/>
              </a:rPr>
              <a:t> coprono un vasto spettro e possono essere incluse </a:t>
            </a:r>
            <a:r>
              <a:rPr lang="it-IT" sz="1500" b="1" i="1" dirty="0">
                <a:solidFill>
                  <a:srgbClr val="0C06B7"/>
                </a:solidFill>
                <a:latin typeface="Candara" panose="020E0502030303020204" pitchFamily="34" charset="0"/>
              </a:rPr>
              <a:t>informazioni relative alla locazione degli scatti, che potrebbero provenire da un ricevitore GPS.</a:t>
            </a:r>
          </a:p>
        </p:txBody>
      </p:sp>
      <p:pic>
        <p:nvPicPr>
          <p:cNvPr id="6" name="Picture 2" descr="CERTFin. Difende. Informa. Evolve. | CERTFin">
            <a:extLst>
              <a:ext uri="{FF2B5EF4-FFF2-40B4-BE49-F238E27FC236}">
                <a16:creationId xmlns:a16="http://schemas.microsoft.com/office/drawing/2014/main" id="{4FC2BF98-6E4F-46B2-3780-1AC205AD0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testo, Carattere, logo, Blu elettrico&#10;&#10;Il contenuto generato dall'IA potrebbe non essere corretto.">
            <a:extLst>
              <a:ext uri="{FF2B5EF4-FFF2-40B4-BE49-F238E27FC236}">
                <a16:creationId xmlns:a16="http://schemas.microsoft.com/office/drawing/2014/main" id="{C39792AA-F9F7-0A0D-B4D3-FB7F78EC1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8" name="CasellaDiTesto 7">
            <a:extLst>
              <a:ext uri="{FF2B5EF4-FFF2-40B4-BE49-F238E27FC236}">
                <a16:creationId xmlns:a16="http://schemas.microsoft.com/office/drawing/2014/main" id="{A9743689-4581-1245-C4CA-4B7DD7DDF3E3}"/>
              </a:ext>
            </a:extLst>
          </p:cNvPr>
          <p:cNvSpPr txBox="1"/>
          <p:nvPr/>
        </p:nvSpPr>
        <p:spPr>
          <a:xfrm>
            <a:off x="4860721" y="272315"/>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grpSp>
        <p:nvGrpSpPr>
          <p:cNvPr id="9" name="Gruppo 8">
            <a:extLst>
              <a:ext uri="{FF2B5EF4-FFF2-40B4-BE49-F238E27FC236}">
                <a16:creationId xmlns:a16="http://schemas.microsoft.com/office/drawing/2014/main" id="{D4136CA2-134E-DB6E-D7DF-E7ED0E5C0472}"/>
              </a:ext>
            </a:extLst>
          </p:cNvPr>
          <p:cNvGrpSpPr/>
          <p:nvPr/>
        </p:nvGrpSpPr>
        <p:grpSpPr>
          <a:xfrm>
            <a:off x="0" y="-8904"/>
            <a:ext cx="12188825" cy="1175287"/>
            <a:chOff x="0" y="-24913"/>
            <a:chExt cx="12188825" cy="1175287"/>
          </a:xfrm>
        </p:grpSpPr>
        <p:sp>
          <p:nvSpPr>
            <p:cNvPr id="11" name="Rettangolo 10">
              <a:extLst>
                <a:ext uri="{FF2B5EF4-FFF2-40B4-BE49-F238E27FC236}">
                  <a16:creationId xmlns:a16="http://schemas.microsoft.com/office/drawing/2014/main" id="{92CCE754-47C8-75BC-1C97-9387C0465021}"/>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2" descr="CERTFin. Difende. Informa. Evolve. | CERTFin">
              <a:extLst>
                <a:ext uri="{FF2B5EF4-FFF2-40B4-BE49-F238E27FC236}">
                  <a16:creationId xmlns:a16="http://schemas.microsoft.com/office/drawing/2014/main" id="{11CAB7FC-F9FB-70BE-4443-4F144981C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20" name="Immagine 19" descr="Immagine che contiene testo, Carattere, logo, Blu elettrico&#10;&#10;Il contenuto generato dall'IA potrebbe non essere corretto.">
              <a:extLst>
                <a:ext uri="{FF2B5EF4-FFF2-40B4-BE49-F238E27FC236}">
                  <a16:creationId xmlns:a16="http://schemas.microsoft.com/office/drawing/2014/main" id="{B6E8609A-28EB-6C0B-CEBD-B5CF1BF98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21" name="CasellaDiTesto 20">
            <a:extLst>
              <a:ext uri="{FF2B5EF4-FFF2-40B4-BE49-F238E27FC236}">
                <a16:creationId xmlns:a16="http://schemas.microsoft.com/office/drawing/2014/main" id="{0CF68104-DF5E-E085-8CE8-F34FE10A8D0B}"/>
              </a:ext>
            </a:extLst>
          </p:cNvPr>
          <p:cNvSpPr txBox="1"/>
          <p:nvPr/>
        </p:nvSpPr>
        <p:spPr>
          <a:xfrm>
            <a:off x="3503545" y="324229"/>
            <a:ext cx="5181733"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Metadati EXIF</a:t>
            </a:r>
          </a:p>
        </p:txBody>
      </p:sp>
    </p:spTree>
    <p:extLst>
      <p:ext uri="{BB962C8B-B14F-4D97-AF65-F5344CB8AC3E}">
        <p14:creationId xmlns:p14="http://schemas.microsoft.com/office/powerpoint/2010/main" val="3610579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A2754-E1ED-05D3-76E0-857AB0CA4BEE}"/>
            </a:ext>
          </a:extLst>
        </p:cNvPr>
        <p:cNvGrpSpPr/>
        <p:nvPr/>
      </p:nvGrpSpPr>
      <p:grpSpPr>
        <a:xfrm>
          <a:off x="0" y="0"/>
          <a:ext cx="0" cy="0"/>
          <a:chOff x="0" y="0"/>
          <a:chExt cx="0" cy="0"/>
        </a:xfrm>
      </p:grpSpPr>
      <p:pic>
        <p:nvPicPr>
          <p:cNvPr id="2" name="Picture 2" descr="CERTFin. Difende. Informa. Evolve. | CERTFin">
            <a:extLst>
              <a:ext uri="{FF2B5EF4-FFF2-40B4-BE49-F238E27FC236}">
                <a16:creationId xmlns:a16="http://schemas.microsoft.com/office/drawing/2014/main" id="{E7629CC6-383B-7A24-24C2-BD7A7EE12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47170831-1142-8C17-D1D8-07F60A4D1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pic>
        <p:nvPicPr>
          <p:cNvPr id="12" name="Immagine 11" descr="Immagine che contiene testo, schermata, Carattere, numero&#10;&#10;Il contenuto generato dall'IA potrebbe non essere corretto.">
            <a:extLst>
              <a:ext uri="{FF2B5EF4-FFF2-40B4-BE49-F238E27FC236}">
                <a16:creationId xmlns:a16="http://schemas.microsoft.com/office/drawing/2014/main" id="{BC7C4EDB-26C4-0967-A300-0B0042280AA5}"/>
              </a:ext>
            </a:extLst>
          </p:cNvPr>
          <p:cNvPicPr>
            <a:picLocks noChangeAspect="1"/>
          </p:cNvPicPr>
          <p:nvPr/>
        </p:nvPicPr>
        <p:blipFill>
          <a:blip r:embed="rId4">
            <a:extLst>
              <a:ext uri="{28A0092B-C50C-407E-A947-70E740481C1C}">
                <a14:useLocalDpi xmlns:a14="http://schemas.microsoft.com/office/drawing/2010/main" val="0"/>
              </a:ext>
            </a:extLst>
          </a:blip>
          <a:srcRect r="20108" b="78440"/>
          <a:stretch>
            <a:fillRect/>
          </a:stretch>
        </p:blipFill>
        <p:spPr>
          <a:xfrm>
            <a:off x="4430663" y="5953530"/>
            <a:ext cx="3327497" cy="707325"/>
          </a:xfrm>
          <a:prstGeom prst="rect">
            <a:avLst/>
          </a:prstGeom>
          <a:ln w="28575">
            <a:solidFill>
              <a:srgbClr val="0C06B7"/>
            </a:solidFill>
          </a:ln>
          <a:effectLst>
            <a:outerShdw blurRad="50800" dist="50800" dir="5400000" algn="ctr" rotWithShape="0">
              <a:schemeClr val="bg1"/>
            </a:outerShdw>
          </a:effectLst>
        </p:spPr>
      </p:pic>
      <p:pic>
        <p:nvPicPr>
          <p:cNvPr id="6" name="Immagine 5" descr="Immagine che contiene aria aperta, edificio, cielo, automobile&#10;&#10;Il contenuto generato dall'IA potrebbe non essere corretto.">
            <a:extLst>
              <a:ext uri="{FF2B5EF4-FFF2-40B4-BE49-F238E27FC236}">
                <a16:creationId xmlns:a16="http://schemas.microsoft.com/office/drawing/2014/main" id="{91009209-DE17-06F0-1FD9-31BE86D5D9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866" y="1447602"/>
            <a:ext cx="7527090" cy="4299879"/>
          </a:xfrm>
          <a:prstGeom prst="rect">
            <a:avLst/>
          </a:prstGeom>
          <a:ln w="28575">
            <a:solidFill>
              <a:srgbClr val="0C06B7"/>
            </a:solidFill>
          </a:ln>
        </p:spPr>
      </p:pic>
      <p:pic>
        <p:nvPicPr>
          <p:cNvPr id="4" name="Picture 2" descr="CERTFin. Difende. Informa. Evolve. | CERTFin">
            <a:extLst>
              <a:ext uri="{FF2B5EF4-FFF2-40B4-BE49-F238E27FC236}">
                <a16:creationId xmlns:a16="http://schemas.microsoft.com/office/drawing/2014/main" id="{D4289D37-1B9B-B8F6-FB23-7ADFF11DD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testo, Carattere, logo, Blu elettrico&#10;&#10;Il contenuto generato dall'IA potrebbe non essere corretto.">
            <a:extLst>
              <a:ext uri="{FF2B5EF4-FFF2-40B4-BE49-F238E27FC236}">
                <a16:creationId xmlns:a16="http://schemas.microsoft.com/office/drawing/2014/main" id="{F9A8CDB9-C909-71CB-BD47-ACF3DB18C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8" name="CasellaDiTesto 7">
            <a:extLst>
              <a:ext uri="{FF2B5EF4-FFF2-40B4-BE49-F238E27FC236}">
                <a16:creationId xmlns:a16="http://schemas.microsoft.com/office/drawing/2014/main" id="{643D9B7F-A60B-6379-CA62-B137F89CF4D6}"/>
              </a:ext>
            </a:extLst>
          </p:cNvPr>
          <p:cNvSpPr txBox="1"/>
          <p:nvPr/>
        </p:nvSpPr>
        <p:spPr>
          <a:xfrm>
            <a:off x="3705217" y="308220"/>
            <a:ext cx="516888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Metadati EXIF</a:t>
            </a:r>
          </a:p>
        </p:txBody>
      </p:sp>
      <p:pic>
        <p:nvPicPr>
          <p:cNvPr id="9" name="Picture 2" descr="CERTFin. Difende. Informa. Evolve. | CERTFin">
            <a:extLst>
              <a:ext uri="{FF2B5EF4-FFF2-40B4-BE49-F238E27FC236}">
                <a16:creationId xmlns:a16="http://schemas.microsoft.com/office/drawing/2014/main" id="{0448BF2E-8C38-74DA-DA8D-F560BE6EB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descr="Immagine che contiene testo, Carattere, logo, Blu elettrico&#10;&#10;Il contenuto generato dall'IA potrebbe non essere corretto.">
            <a:extLst>
              <a:ext uri="{FF2B5EF4-FFF2-40B4-BE49-F238E27FC236}">
                <a16:creationId xmlns:a16="http://schemas.microsoft.com/office/drawing/2014/main" id="{F3F30C86-B2E3-9BF8-3CF6-93C1D71F8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11" name="CasellaDiTesto 10">
            <a:extLst>
              <a:ext uri="{FF2B5EF4-FFF2-40B4-BE49-F238E27FC236}">
                <a16:creationId xmlns:a16="http://schemas.microsoft.com/office/drawing/2014/main" id="{8C5FE7B4-04CA-E90E-20A8-E4FD817C2026}"/>
              </a:ext>
            </a:extLst>
          </p:cNvPr>
          <p:cNvSpPr txBox="1"/>
          <p:nvPr/>
        </p:nvSpPr>
        <p:spPr>
          <a:xfrm>
            <a:off x="4860721" y="272315"/>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grpSp>
        <p:nvGrpSpPr>
          <p:cNvPr id="13" name="Gruppo 12">
            <a:extLst>
              <a:ext uri="{FF2B5EF4-FFF2-40B4-BE49-F238E27FC236}">
                <a16:creationId xmlns:a16="http://schemas.microsoft.com/office/drawing/2014/main" id="{15283FE8-15AC-2A36-2655-E52C4B87CA7F}"/>
              </a:ext>
            </a:extLst>
          </p:cNvPr>
          <p:cNvGrpSpPr/>
          <p:nvPr/>
        </p:nvGrpSpPr>
        <p:grpSpPr>
          <a:xfrm>
            <a:off x="0" y="-8904"/>
            <a:ext cx="12188825" cy="1175287"/>
            <a:chOff x="0" y="-24913"/>
            <a:chExt cx="12188825" cy="1175287"/>
          </a:xfrm>
        </p:grpSpPr>
        <p:sp>
          <p:nvSpPr>
            <p:cNvPr id="14" name="Rettangolo 13">
              <a:extLst>
                <a:ext uri="{FF2B5EF4-FFF2-40B4-BE49-F238E27FC236}">
                  <a16:creationId xmlns:a16="http://schemas.microsoft.com/office/drawing/2014/main" id="{279E6EBB-8D06-37F0-3CE9-5FB1FC9C92CF}"/>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2" descr="CERTFin. Difende. Informa. Evolve. | CERTFin">
              <a:extLst>
                <a:ext uri="{FF2B5EF4-FFF2-40B4-BE49-F238E27FC236}">
                  <a16:creationId xmlns:a16="http://schemas.microsoft.com/office/drawing/2014/main" id="{E9912D07-D596-F35F-57EA-67B330587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16" name="Immagine 15" descr="Immagine che contiene testo, Carattere, logo, Blu elettrico&#10;&#10;Il contenuto generato dall'IA potrebbe non essere corretto.">
              <a:extLst>
                <a:ext uri="{FF2B5EF4-FFF2-40B4-BE49-F238E27FC236}">
                  <a16:creationId xmlns:a16="http://schemas.microsoft.com/office/drawing/2014/main" id="{A0847FD8-9788-1F8B-1509-BB84952F1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17" name="CasellaDiTesto 16">
            <a:extLst>
              <a:ext uri="{FF2B5EF4-FFF2-40B4-BE49-F238E27FC236}">
                <a16:creationId xmlns:a16="http://schemas.microsoft.com/office/drawing/2014/main" id="{46C15859-B3E3-5F28-20F4-680D8148E48A}"/>
              </a:ext>
            </a:extLst>
          </p:cNvPr>
          <p:cNvSpPr txBox="1"/>
          <p:nvPr/>
        </p:nvSpPr>
        <p:spPr>
          <a:xfrm>
            <a:off x="3503545" y="324229"/>
            <a:ext cx="5181733"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Metadati EXIF</a:t>
            </a:r>
          </a:p>
        </p:txBody>
      </p:sp>
    </p:spTree>
    <p:extLst>
      <p:ext uri="{BB962C8B-B14F-4D97-AF65-F5344CB8AC3E}">
        <p14:creationId xmlns:p14="http://schemas.microsoft.com/office/powerpoint/2010/main" val="4290958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2D7E6-4C81-DAE3-5746-CF88D9312F93}"/>
            </a:ext>
          </a:extLst>
        </p:cNvPr>
        <p:cNvGrpSpPr/>
        <p:nvPr/>
      </p:nvGrpSpPr>
      <p:grpSpPr>
        <a:xfrm>
          <a:off x="0" y="0"/>
          <a:ext cx="0" cy="0"/>
          <a:chOff x="0" y="0"/>
          <a:chExt cx="0" cy="0"/>
        </a:xfrm>
      </p:grpSpPr>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F1FCFF2F-03DE-888B-2060-22A453AD0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pic>
        <p:nvPicPr>
          <p:cNvPr id="4" name="Picture 2" descr="CERTFin. Difende. Informa. Evolve. | CERTFin">
            <a:extLst>
              <a:ext uri="{FF2B5EF4-FFF2-40B4-BE49-F238E27FC236}">
                <a16:creationId xmlns:a16="http://schemas.microsoft.com/office/drawing/2014/main" id="{4FF0B274-8C11-DA31-87C0-DCB4AB0AC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testo, Carattere, logo, Blu elettrico&#10;&#10;Il contenuto generato dall'IA potrebbe non essere corretto.">
            <a:extLst>
              <a:ext uri="{FF2B5EF4-FFF2-40B4-BE49-F238E27FC236}">
                <a16:creationId xmlns:a16="http://schemas.microsoft.com/office/drawing/2014/main" id="{A997ADAA-F339-EB5E-8CA3-75849F9E6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8" name="CasellaDiTesto 7">
            <a:extLst>
              <a:ext uri="{FF2B5EF4-FFF2-40B4-BE49-F238E27FC236}">
                <a16:creationId xmlns:a16="http://schemas.microsoft.com/office/drawing/2014/main" id="{3A4453F0-2861-ED83-D121-46A82B3FC8A2}"/>
              </a:ext>
            </a:extLst>
          </p:cNvPr>
          <p:cNvSpPr txBox="1"/>
          <p:nvPr/>
        </p:nvSpPr>
        <p:spPr>
          <a:xfrm>
            <a:off x="4198933" y="308220"/>
            <a:ext cx="379095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OSINT</a:t>
            </a:r>
          </a:p>
        </p:txBody>
      </p:sp>
      <p:pic>
        <p:nvPicPr>
          <p:cNvPr id="9" name="Picture 2" descr="CERTFin. Difende. Informa. Evolve. | CERTFin">
            <a:extLst>
              <a:ext uri="{FF2B5EF4-FFF2-40B4-BE49-F238E27FC236}">
                <a16:creationId xmlns:a16="http://schemas.microsoft.com/office/drawing/2014/main" id="{B3B64CED-9186-A2DB-3232-31ACECF01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descr="Immagine che contiene testo, Carattere, logo, Blu elettrico&#10;&#10;Il contenuto generato dall'IA potrebbe non essere corretto.">
            <a:extLst>
              <a:ext uri="{FF2B5EF4-FFF2-40B4-BE49-F238E27FC236}">
                <a16:creationId xmlns:a16="http://schemas.microsoft.com/office/drawing/2014/main" id="{E37CBE8F-6C6A-EF80-6BB9-DCEDAFDA1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pic>
        <p:nvPicPr>
          <p:cNvPr id="14" name="Picture 2" descr="CERTFin. Difende. Informa. Evolve. | CERTFin">
            <a:extLst>
              <a:ext uri="{FF2B5EF4-FFF2-40B4-BE49-F238E27FC236}">
                <a16:creationId xmlns:a16="http://schemas.microsoft.com/office/drawing/2014/main" id="{67BC752B-DD46-9899-7266-C0D497FB4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descr="Immagine che contiene testo, Carattere, logo, Blu elettrico&#10;&#10;Il contenuto generato dall'IA potrebbe non essere corretto.">
            <a:extLst>
              <a:ext uri="{FF2B5EF4-FFF2-40B4-BE49-F238E27FC236}">
                <a16:creationId xmlns:a16="http://schemas.microsoft.com/office/drawing/2014/main" id="{44B4869B-2B6E-057F-DC4D-BF0A809DD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16" name="CasellaDiTesto 15">
            <a:extLst>
              <a:ext uri="{FF2B5EF4-FFF2-40B4-BE49-F238E27FC236}">
                <a16:creationId xmlns:a16="http://schemas.microsoft.com/office/drawing/2014/main" id="{76DCE958-B3E6-FA96-F836-32DFE0874937}"/>
              </a:ext>
            </a:extLst>
          </p:cNvPr>
          <p:cNvSpPr txBox="1"/>
          <p:nvPr/>
        </p:nvSpPr>
        <p:spPr>
          <a:xfrm>
            <a:off x="3705217" y="308220"/>
            <a:ext cx="516888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Metadati EXIF</a:t>
            </a:r>
          </a:p>
        </p:txBody>
      </p:sp>
      <p:pic>
        <p:nvPicPr>
          <p:cNvPr id="17" name="Picture 2" descr="CERTFin. Difende. Informa. Evolve. | CERTFin">
            <a:extLst>
              <a:ext uri="{FF2B5EF4-FFF2-40B4-BE49-F238E27FC236}">
                <a16:creationId xmlns:a16="http://schemas.microsoft.com/office/drawing/2014/main" id="{D80709CB-2193-B2C8-A63F-154B84A69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descr="Immagine che contiene testo, Carattere, logo, Blu elettrico&#10;&#10;Il contenuto generato dall'IA potrebbe non essere corretto.">
            <a:extLst>
              <a:ext uri="{FF2B5EF4-FFF2-40B4-BE49-F238E27FC236}">
                <a16:creationId xmlns:a16="http://schemas.microsoft.com/office/drawing/2014/main" id="{BFE1772E-002C-8EBB-CD79-B6FD96C75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19" name="CasellaDiTesto 18">
            <a:extLst>
              <a:ext uri="{FF2B5EF4-FFF2-40B4-BE49-F238E27FC236}">
                <a16:creationId xmlns:a16="http://schemas.microsoft.com/office/drawing/2014/main" id="{B7F63FF2-C88F-2473-48E7-3A117AE4C76D}"/>
              </a:ext>
            </a:extLst>
          </p:cNvPr>
          <p:cNvSpPr txBox="1"/>
          <p:nvPr/>
        </p:nvSpPr>
        <p:spPr>
          <a:xfrm>
            <a:off x="4860721" y="272315"/>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grpSp>
        <p:nvGrpSpPr>
          <p:cNvPr id="20" name="Gruppo 19">
            <a:extLst>
              <a:ext uri="{FF2B5EF4-FFF2-40B4-BE49-F238E27FC236}">
                <a16:creationId xmlns:a16="http://schemas.microsoft.com/office/drawing/2014/main" id="{C1EAD803-72FD-C884-DC6C-A170D466E7B9}"/>
              </a:ext>
            </a:extLst>
          </p:cNvPr>
          <p:cNvGrpSpPr/>
          <p:nvPr/>
        </p:nvGrpSpPr>
        <p:grpSpPr>
          <a:xfrm>
            <a:off x="0" y="-8904"/>
            <a:ext cx="12188825" cy="1175287"/>
            <a:chOff x="0" y="-24913"/>
            <a:chExt cx="12188825" cy="1175287"/>
          </a:xfrm>
        </p:grpSpPr>
        <p:sp>
          <p:nvSpPr>
            <p:cNvPr id="21" name="Rettangolo 20">
              <a:extLst>
                <a:ext uri="{FF2B5EF4-FFF2-40B4-BE49-F238E27FC236}">
                  <a16:creationId xmlns:a16="http://schemas.microsoft.com/office/drawing/2014/main" id="{759051E8-35FF-8B99-5CEC-E6ED427C714A}"/>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Picture 2" descr="CERTFin. Difende. Informa. Evolve. | CERTFin">
              <a:extLst>
                <a:ext uri="{FF2B5EF4-FFF2-40B4-BE49-F238E27FC236}">
                  <a16:creationId xmlns:a16="http://schemas.microsoft.com/office/drawing/2014/main" id="{107AF686-AD76-D983-E9D2-D11B59BC0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23" name="Immagine 22" descr="Immagine che contiene testo, Carattere, logo, Blu elettrico&#10;&#10;Il contenuto generato dall'IA potrebbe non essere corretto.">
              <a:extLst>
                <a:ext uri="{FF2B5EF4-FFF2-40B4-BE49-F238E27FC236}">
                  <a16:creationId xmlns:a16="http://schemas.microsoft.com/office/drawing/2014/main" id="{D7484653-0EC3-F015-9B09-471E4EA68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24" name="CasellaDiTesto 23">
            <a:extLst>
              <a:ext uri="{FF2B5EF4-FFF2-40B4-BE49-F238E27FC236}">
                <a16:creationId xmlns:a16="http://schemas.microsoft.com/office/drawing/2014/main" id="{E58871DE-A926-0D94-24F4-246DAAA35341}"/>
              </a:ext>
            </a:extLst>
          </p:cNvPr>
          <p:cNvSpPr txBox="1"/>
          <p:nvPr/>
        </p:nvSpPr>
        <p:spPr>
          <a:xfrm>
            <a:off x="4394182" y="344125"/>
            <a:ext cx="379095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OSINT</a:t>
            </a:r>
          </a:p>
        </p:txBody>
      </p:sp>
      <p:pic>
        <p:nvPicPr>
          <p:cNvPr id="2" name="Elementi multimediali online 1" title="Amazing mind reader reveals his 'gift'">
            <a:hlinkClick r:id="" action="ppaction://media"/>
            <a:extLst>
              <a:ext uri="{FF2B5EF4-FFF2-40B4-BE49-F238E27FC236}">
                <a16:creationId xmlns:a16="http://schemas.microsoft.com/office/drawing/2014/main" id="{5C5E5E0A-AD3A-38F1-A348-6256E92D5B06}"/>
              </a:ext>
            </a:extLst>
          </p:cNvPr>
          <p:cNvPicPr>
            <a:picLocks noRot="1" noChangeAspect="1"/>
          </p:cNvPicPr>
          <p:nvPr>
            <a:videoFile r:link="rId1"/>
          </p:nvPr>
        </p:nvPicPr>
        <p:blipFill>
          <a:blip r:embed="rId5"/>
          <a:stretch>
            <a:fillRect/>
          </a:stretch>
        </p:blipFill>
        <p:spPr>
          <a:xfrm>
            <a:off x="2229525" y="1789662"/>
            <a:ext cx="7646001" cy="4320000"/>
          </a:xfrm>
          <a:prstGeom prst="rect">
            <a:avLst/>
          </a:prstGeom>
          <a:ln w="28575">
            <a:solidFill>
              <a:srgbClr val="0C06B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553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E5137-0C7E-0340-0675-4B37B5B89608}"/>
            </a:ext>
          </a:extLst>
        </p:cNvPr>
        <p:cNvGrpSpPr/>
        <p:nvPr/>
      </p:nvGrpSpPr>
      <p:grpSpPr>
        <a:xfrm>
          <a:off x="0" y="0"/>
          <a:ext cx="0" cy="0"/>
          <a:chOff x="0" y="0"/>
          <a:chExt cx="0" cy="0"/>
        </a:xfrm>
      </p:grpSpPr>
      <p:pic>
        <p:nvPicPr>
          <p:cNvPr id="2" name="Picture 2" descr="CERTFin. Difende. Informa. Evolve. | CERTFin">
            <a:extLst>
              <a:ext uri="{FF2B5EF4-FFF2-40B4-BE49-F238E27FC236}">
                <a16:creationId xmlns:a16="http://schemas.microsoft.com/office/drawing/2014/main" id="{0C88D3BD-42B7-C3BA-1D5F-ABA97AB8A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9063D0B3-B623-1B3F-B7F7-0C56A89EB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7" name="CasellaDiTesto 6">
            <a:extLst>
              <a:ext uri="{FF2B5EF4-FFF2-40B4-BE49-F238E27FC236}">
                <a16:creationId xmlns:a16="http://schemas.microsoft.com/office/drawing/2014/main" id="{68A241D1-E59D-1FD3-946F-34F80520BB2A}"/>
              </a:ext>
            </a:extLst>
          </p:cNvPr>
          <p:cNvSpPr txBox="1"/>
          <p:nvPr/>
        </p:nvSpPr>
        <p:spPr>
          <a:xfrm>
            <a:off x="4198933" y="308220"/>
            <a:ext cx="379095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OSINT</a:t>
            </a:r>
          </a:p>
        </p:txBody>
      </p:sp>
      <p:grpSp>
        <p:nvGrpSpPr>
          <p:cNvPr id="9" name="Gruppo 8">
            <a:extLst>
              <a:ext uri="{FF2B5EF4-FFF2-40B4-BE49-F238E27FC236}">
                <a16:creationId xmlns:a16="http://schemas.microsoft.com/office/drawing/2014/main" id="{B2653AD0-F0D9-F8E1-8A4C-C4A159DE7F66}"/>
              </a:ext>
            </a:extLst>
          </p:cNvPr>
          <p:cNvGrpSpPr/>
          <p:nvPr/>
        </p:nvGrpSpPr>
        <p:grpSpPr>
          <a:xfrm>
            <a:off x="1879301" y="1797684"/>
            <a:ext cx="2427162" cy="4314955"/>
            <a:chOff x="611841" y="1714499"/>
            <a:chExt cx="2427162" cy="4314955"/>
          </a:xfrm>
        </p:grpSpPr>
        <p:pic>
          <p:nvPicPr>
            <p:cNvPr id="5" name="Immagine 4" descr="Immagine che contiene Viso umano, vestiti, testo, persona&#10;&#10;Il contenuto generato dall'IA potrebbe non essere corretto.">
              <a:extLst>
                <a:ext uri="{FF2B5EF4-FFF2-40B4-BE49-F238E27FC236}">
                  <a16:creationId xmlns:a16="http://schemas.microsoft.com/office/drawing/2014/main" id="{A887BE8B-DD20-75C5-9166-D03113A97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41" y="1714499"/>
              <a:ext cx="2427162" cy="4314955"/>
            </a:xfrm>
            <a:prstGeom prst="rect">
              <a:avLst/>
            </a:prstGeom>
            <a:ln w="28575">
              <a:solidFill>
                <a:srgbClr val="0C06B7"/>
              </a:solidFill>
            </a:ln>
          </p:spPr>
        </p:pic>
        <p:pic>
          <p:nvPicPr>
            <p:cNvPr id="8" name="Immagine 7" descr="Immagine che contiene Viso umano, vestiti, testo, persona&#10;&#10;Il contenuto generato dall'IA potrebbe non essere corretto.">
              <a:extLst>
                <a:ext uri="{FF2B5EF4-FFF2-40B4-BE49-F238E27FC236}">
                  <a16:creationId xmlns:a16="http://schemas.microsoft.com/office/drawing/2014/main" id="{8CCBCAFC-BECE-CB38-7DED-2904EB0F95D9}"/>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100"/>
                      </a14:imgEffect>
                    </a14:imgLayer>
                  </a14:imgProps>
                </a:ext>
                <a:ext uri="{28A0092B-C50C-407E-A947-70E740481C1C}">
                  <a14:useLocalDpi xmlns:a14="http://schemas.microsoft.com/office/drawing/2010/main" val="0"/>
                </a:ext>
              </a:extLst>
            </a:blip>
            <a:srcRect t="42824"/>
            <a:stretch>
              <a:fillRect/>
            </a:stretch>
          </p:blipFill>
          <p:spPr>
            <a:xfrm>
              <a:off x="611841" y="3562350"/>
              <a:ext cx="2427162" cy="2467104"/>
            </a:xfrm>
            <a:prstGeom prst="rect">
              <a:avLst/>
            </a:prstGeom>
            <a:ln>
              <a:noFill/>
            </a:ln>
            <a:effectLst>
              <a:outerShdw blurRad="50800" dist="50800" dir="5400000" algn="ctr" rotWithShape="0">
                <a:srgbClr val="000000">
                  <a:alpha val="0"/>
                </a:srgbClr>
              </a:outerShdw>
            </a:effectLst>
          </p:spPr>
        </p:pic>
      </p:grpSp>
      <p:graphicFrame>
        <p:nvGraphicFramePr>
          <p:cNvPr id="10" name="Diagramma 9">
            <a:extLst>
              <a:ext uri="{FF2B5EF4-FFF2-40B4-BE49-F238E27FC236}">
                <a16:creationId xmlns:a16="http://schemas.microsoft.com/office/drawing/2014/main" id="{7B802648-92AE-8F52-A470-2C64E3B51A49}"/>
              </a:ext>
            </a:extLst>
          </p:cNvPr>
          <p:cNvGraphicFramePr/>
          <p:nvPr/>
        </p:nvGraphicFramePr>
        <p:xfrm>
          <a:off x="5191125" y="893555"/>
          <a:ext cx="12186879" cy="39767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icture 2" descr="CERTFin. Difende. Informa. Evolve. | CERTFin">
            <a:extLst>
              <a:ext uri="{FF2B5EF4-FFF2-40B4-BE49-F238E27FC236}">
                <a16:creationId xmlns:a16="http://schemas.microsoft.com/office/drawing/2014/main" id="{545BA31C-4A86-246F-20EB-9F1826D63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testo, Carattere, logo, Blu elettrico&#10;&#10;Il contenuto generato dall'IA potrebbe non essere corretto.">
            <a:extLst>
              <a:ext uri="{FF2B5EF4-FFF2-40B4-BE49-F238E27FC236}">
                <a16:creationId xmlns:a16="http://schemas.microsoft.com/office/drawing/2014/main" id="{5EE7AD73-9BD8-3C3E-8863-86D532206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pic>
        <p:nvPicPr>
          <p:cNvPr id="11" name="Picture 2" descr="CERTFin. Difende. Informa. Evolve. | CERTFin">
            <a:extLst>
              <a:ext uri="{FF2B5EF4-FFF2-40B4-BE49-F238E27FC236}">
                <a16:creationId xmlns:a16="http://schemas.microsoft.com/office/drawing/2014/main" id="{5A1B2CE5-9ABC-7CDD-B147-136208498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descr="Immagine che contiene testo, Carattere, logo, Blu elettrico&#10;&#10;Il contenuto generato dall'IA potrebbe non essere corretto.">
            <a:extLst>
              <a:ext uri="{FF2B5EF4-FFF2-40B4-BE49-F238E27FC236}">
                <a16:creationId xmlns:a16="http://schemas.microsoft.com/office/drawing/2014/main" id="{564DBF91-4B58-447B-58DA-6778BCB57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13" name="CasellaDiTesto 12">
            <a:extLst>
              <a:ext uri="{FF2B5EF4-FFF2-40B4-BE49-F238E27FC236}">
                <a16:creationId xmlns:a16="http://schemas.microsoft.com/office/drawing/2014/main" id="{18DCFC24-A880-63F1-1DAD-2B64B0133BAD}"/>
              </a:ext>
            </a:extLst>
          </p:cNvPr>
          <p:cNvSpPr txBox="1"/>
          <p:nvPr/>
        </p:nvSpPr>
        <p:spPr>
          <a:xfrm>
            <a:off x="3705217" y="308220"/>
            <a:ext cx="516888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Metadati EXIF</a:t>
            </a:r>
          </a:p>
        </p:txBody>
      </p:sp>
      <p:pic>
        <p:nvPicPr>
          <p:cNvPr id="14" name="Picture 2" descr="CERTFin. Difende. Informa. Evolve. | CERTFin">
            <a:extLst>
              <a:ext uri="{FF2B5EF4-FFF2-40B4-BE49-F238E27FC236}">
                <a16:creationId xmlns:a16="http://schemas.microsoft.com/office/drawing/2014/main" id="{5F498B79-20EB-53A8-CC2E-126517616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descr="Immagine che contiene testo, Carattere, logo, Blu elettrico&#10;&#10;Il contenuto generato dall'IA potrebbe non essere corretto.">
            <a:extLst>
              <a:ext uri="{FF2B5EF4-FFF2-40B4-BE49-F238E27FC236}">
                <a16:creationId xmlns:a16="http://schemas.microsoft.com/office/drawing/2014/main" id="{63C5A3FC-7083-7422-FF31-ACC580A12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16" name="CasellaDiTesto 15">
            <a:extLst>
              <a:ext uri="{FF2B5EF4-FFF2-40B4-BE49-F238E27FC236}">
                <a16:creationId xmlns:a16="http://schemas.microsoft.com/office/drawing/2014/main" id="{1BB09C08-7ABD-D00B-34C5-EEAFB684363F}"/>
              </a:ext>
            </a:extLst>
          </p:cNvPr>
          <p:cNvSpPr txBox="1"/>
          <p:nvPr/>
        </p:nvSpPr>
        <p:spPr>
          <a:xfrm>
            <a:off x="4860721" y="272315"/>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grpSp>
        <p:nvGrpSpPr>
          <p:cNvPr id="17" name="Gruppo 16">
            <a:extLst>
              <a:ext uri="{FF2B5EF4-FFF2-40B4-BE49-F238E27FC236}">
                <a16:creationId xmlns:a16="http://schemas.microsoft.com/office/drawing/2014/main" id="{14ABF38A-95DE-A5B2-98FC-471C5D8BBA55}"/>
              </a:ext>
            </a:extLst>
          </p:cNvPr>
          <p:cNvGrpSpPr/>
          <p:nvPr/>
        </p:nvGrpSpPr>
        <p:grpSpPr>
          <a:xfrm>
            <a:off x="0" y="-8904"/>
            <a:ext cx="12188825" cy="1175287"/>
            <a:chOff x="0" y="-24913"/>
            <a:chExt cx="12188825" cy="1175287"/>
          </a:xfrm>
        </p:grpSpPr>
        <p:sp>
          <p:nvSpPr>
            <p:cNvPr id="18" name="Rettangolo 17">
              <a:extLst>
                <a:ext uri="{FF2B5EF4-FFF2-40B4-BE49-F238E27FC236}">
                  <a16:creationId xmlns:a16="http://schemas.microsoft.com/office/drawing/2014/main" id="{50E956E4-EE17-B2F0-A757-E7E9C46D863C}"/>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Picture 2" descr="CERTFin. Difende. Informa. Evolve. | CERTFin">
              <a:extLst>
                <a:ext uri="{FF2B5EF4-FFF2-40B4-BE49-F238E27FC236}">
                  <a16:creationId xmlns:a16="http://schemas.microsoft.com/office/drawing/2014/main" id="{8DAF31C1-266B-3F01-48C2-6721A22F5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20" name="Immagine 19" descr="Immagine che contiene testo, Carattere, logo, Blu elettrico&#10;&#10;Il contenuto generato dall'IA potrebbe non essere corretto.">
              <a:extLst>
                <a:ext uri="{FF2B5EF4-FFF2-40B4-BE49-F238E27FC236}">
                  <a16:creationId xmlns:a16="http://schemas.microsoft.com/office/drawing/2014/main" id="{6E68AEF9-33AB-D1B8-6CD9-612435ADD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21" name="CasellaDiTesto 20">
            <a:extLst>
              <a:ext uri="{FF2B5EF4-FFF2-40B4-BE49-F238E27FC236}">
                <a16:creationId xmlns:a16="http://schemas.microsoft.com/office/drawing/2014/main" id="{CB04EB36-2AB6-6B19-0E9A-7C3B5BAAF4FF}"/>
              </a:ext>
            </a:extLst>
          </p:cNvPr>
          <p:cNvSpPr txBox="1"/>
          <p:nvPr/>
        </p:nvSpPr>
        <p:spPr>
          <a:xfrm>
            <a:off x="4394182" y="344125"/>
            <a:ext cx="379095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OSINT</a:t>
            </a:r>
          </a:p>
        </p:txBody>
      </p:sp>
    </p:spTree>
    <p:extLst>
      <p:ext uri="{BB962C8B-B14F-4D97-AF65-F5344CB8AC3E}">
        <p14:creationId xmlns:p14="http://schemas.microsoft.com/office/powerpoint/2010/main" val="1790294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F2D7A-5B2C-8B69-9FB8-6EDD72144916}"/>
            </a:ext>
          </a:extLst>
        </p:cNvPr>
        <p:cNvGrpSpPr/>
        <p:nvPr/>
      </p:nvGrpSpPr>
      <p:grpSpPr>
        <a:xfrm>
          <a:off x="0" y="0"/>
          <a:ext cx="0" cy="0"/>
          <a:chOff x="0" y="0"/>
          <a:chExt cx="0" cy="0"/>
        </a:xfrm>
      </p:grpSpPr>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D984F2FB-98B4-849A-1E38-30883BFC2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pic>
        <p:nvPicPr>
          <p:cNvPr id="6" name="Immagine 5" descr="Immagine che contiene testo, schermata, Carattere&#10;&#10;Il contenuto generato dall'IA potrebbe non essere corretto.">
            <a:extLst>
              <a:ext uri="{FF2B5EF4-FFF2-40B4-BE49-F238E27FC236}">
                <a16:creationId xmlns:a16="http://schemas.microsoft.com/office/drawing/2014/main" id="{294F3E6F-176A-7BAC-4F19-743577298CCE}"/>
              </a:ext>
            </a:extLst>
          </p:cNvPr>
          <p:cNvPicPr>
            <a:picLocks noChangeAspect="1"/>
          </p:cNvPicPr>
          <p:nvPr/>
        </p:nvPicPr>
        <p:blipFill>
          <a:blip r:embed="rId3"/>
          <a:stretch>
            <a:fillRect/>
          </a:stretch>
        </p:blipFill>
        <p:spPr>
          <a:xfrm>
            <a:off x="629299" y="2048934"/>
            <a:ext cx="5199063" cy="3466042"/>
          </a:xfrm>
          <a:prstGeom prst="rect">
            <a:avLst/>
          </a:prstGeom>
          <a:ln w="28575">
            <a:solidFill>
              <a:srgbClr val="0C06B7"/>
            </a:solidFill>
          </a:ln>
        </p:spPr>
      </p:pic>
      <p:cxnSp>
        <p:nvCxnSpPr>
          <p:cNvPr id="11" name="Connettore diritto 10">
            <a:extLst>
              <a:ext uri="{FF2B5EF4-FFF2-40B4-BE49-F238E27FC236}">
                <a16:creationId xmlns:a16="http://schemas.microsoft.com/office/drawing/2014/main" id="{A965EEC7-A0A2-AF56-3B44-4723053B553E}"/>
              </a:ext>
            </a:extLst>
          </p:cNvPr>
          <p:cNvCxnSpPr>
            <a:cxnSpLocks/>
          </p:cNvCxnSpPr>
          <p:nvPr/>
        </p:nvCxnSpPr>
        <p:spPr>
          <a:xfrm>
            <a:off x="6161682" y="2048934"/>
            <a:ext cx="0" cy="3466042"/>
          </a:xfrm>
          <a:prstGeom prst="line">
            <a:avLst/>
          </a:prstGeom>
          <a:ln>
            <a:solidFill>
              <a:srgbClr val="0C06B7"/>
            </a:solidFill>
          </a:ln>
        </p:spPr>
        <p:style>
          <a:lnRef idx="1">
            <a:schemeClr val="accent1"/>
          </a:lnRef>
          <a:fillRef idx="0">
            <a:schemeClr val="accent1"/>
          </a:fillRef>
          <a:effectRef idx="0">
            <a:schemeClr val="accent1"/>
          </a:effectRef>
          <a:fontRef idx="minor">
            <a:schemeClr val="tx1"/>
          </a:fontRef>
        </p:style>
      </p:cxnSp>
      <p:sp>
        <p:nvSpPr>
          <p:cNvPr id="12" name="Rettangolo 11">
            <a:extLst>
              <a:ext uri="{FF2B5EF4-FFF2-40B4-BE49-F238E27FC236}">
                <a16:creationId xmlns:a16="http://schemas.microsoft.com/office/drawing/2014/main" id="{BADFDF41-85CF-92B8-9520-E751FAB9C092}"/>
              </a:ext>
            </a:extLst>
          </p:cNvPr>
          <p:cNvSpPr/>
          <p:nvPr/>
        </p:nvSpPr>
        <p:spPr>
          <a:xfrm>
            <a:off x="6459014" y="2048934"/>
            <a:ext cx="5178357" cy="3466042"/>
          </a:xfrm>
          <a:prstGeom prst="rect">
            <a:avLst/>
          </a:prstGeom>
          <a:solidFill>
            <a:srgbClr val="0C06B7"/>
          </a:solidFill>
          <a:ln w="28575">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1257EEB3-591D-CC0D-8FB2-AA5F3882F6A2}"/>
              </a:ext>
            </a:extLst>
          </p:cNvPr>
          <p:cNvSpPr txBox="1"/>
          <p:nvPr/>
        </p:nvSpPr>
        <p:spPr>
          <a:xfrm>
            <a:off x="6709659" y="2350794"/>
            <a:ext cx="4677065" cy="2862322"/>
          </a:xfrm>
          <a:prstGeom prst="rect">
            <a:avLst/>
          </a:prstGeom>
          <a:noFill/>
        </p:spPr>
        <p:txBody>
          <a:bodyPr wrap="square" rtlCol="0">
            <a:spAutoFit/>
          </a:bodyPr>
          <a:lstStyle/>
          <a:p>
            <a:r>
              <a:rPr lang="it-IT" sz="2000" i="1" dirty="0">
                <a:solidFill>
                  <a:schemeClr val="bg1"/>
                </a:solidFill>
                <a:latin typeface="Candara" panose="020E0502030303020204" pitchFamily="34" charset="0"/>
              </a:rPr>
              <a:t>Condividere troppe informazioni personali sui social (</a:t>
            </a:r>
            <a:r>
              <a:rPr lang="it-IT" sz="2000" b="1" i="1" dirty="0" err="1">
                <a:solidFill>
                  <a:schemeClr val="bg1"/>
                </a:solidFill>
                <a:latin typeface="Candara" panose="020E0502030303020204" pitchFamily="34" charset="0"/>
              </a:rPr>
              <a:t>oversharing</a:t>
            </a:r>
            <a:r>
              <a:rPr lang="it-IT" sz="2000" i="1" dirty="0">
                <a:solidFill>
                  <a:schemeClr val="bg1"/>
                </a:solidFill>
                <a:latin typeface="Candara" panose="020E0502030303020204" pitchFamily="34" charset="0"/>
              </a:rPr>
              <a:t>) aumenta drasticamente l’efficacia degli </a:t>
            </a:r>
            <a:r>
              <a:rPr lang="it-IT" sz="2000" b="1" i="1" dirty="0">
                <a:solidFill>
                  <a:schemeClr val="bg1"/>
                </a:solidFill>
                <a:latin typeface="Candara" panose="020E0502030303020204" pitchFamily="34" charset="0"/>
              </a:rPr>
              <a:t>attacchi di phishing mirato (</a:t>
            </a:r>
            <a:r>
              <a:rPr lang="it-IT" sz="2000" b="1" i="1" dirty="0" err="1">
                <a:solidFill>
                  <a:schemeClr val="bg1"/>
                </a:solidFill>
                <a:latin typeface="Candara" panose="020E0502030303020204" pitchFamily="34" charset="0"/>
              </a:rPr>
              <a:t>spear</a:t>
            </a:r>
            <a:r>
              <a:rPr lang="it-IT" sz="2000" b="1" i="1" dirty="0">
                <a:solidFill>
                  <a:schemeClr val="bg1"/>
                </a:solidFill>
                <a:latin typeface="Candara" panose="020E0502030303020204" pitchFamily="34" charset="0"/>
              </a:rPr>
              <a:t> phishing).</a:t>
            </a:r>
            <a:br>
              <a:rPr lang="it-IT" sz="2000" b="1" i="1" dirty="0">
                <a:solidFill>
                  <a:schemeClr val="bg1"/>
                </a:solidFill>
                <a:latin typeface="Candara" panose="020E0502030303020204" pitchFamily="34" charset="0"/>
              </a:rPr>
            </a:br>
            <a:endParaRPr lang="it-IT" sz="2000" b="1" i="1" dirty="0">
              <a:solidFill>
                <a:schemeClr val="bg1"/>
              </a:solidFill>
              <a:latin typeface="Candara" panose="020E0502030303020204" pitchFamily="34" charset="0"/>
            </a:endParaRPr>
          </a:p>
          <a:p>
            <a:r>
              <a:rPr lang="it-IT" sz="2000" i="1" dirty="0">
                <a:solidFill>
                  <a:schemeClr val="bg1"/>
                </a:solidFill>
                <a:latin typeface="Candara" panose="020E0502030303020204" pitchFamily="34" charset="0"/>
              </a:rPr>
              <a:t>Gli hacker sfruttano i dati pubblici per rendere i messaggi più credibili e indurre la vittima a </a:t>
            </a:r>
            <a:r>
              <a:rPr lang="it-IT" sz="2000" b="1" i="1" dirty="0">
                <a:solidFill>
                  <a:schemeClr val="bg1"/>
                </a:solidFill>
                <a:latin typeface="Candara" panose="020E0502030303020204" pitchFamily="34" charset="0"/>
              </a:rPr>
              <a:t>cliccare su link malevoli o fornire credenziali.</a:t>
            </a:r>
          </a:p>
        </p:txBody>
      </p:sp>
      <p:pic>
        <p:nvPicPr>
          <p:cNvPr id="4" name="Picture 2" descr="CERTFin. Difende. Informa. Evolve. | CERTFin">
            <a:extLst>
              <a:ext uri="{FF2B5EF4-FFF2-40B4-BE49-F238E27FC236}">
                <a16:creationId xmlns:a16="http://schemas.microsoft.com/office/drawing/2014/main" id="{9D27B699-0995-E80D-4F9D-5B03D86EF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testo, Carattere, logo, Blu elettrico&#10;&#10;Il contenuto generato dall'IA potrebbe non essere corretto.">
            <a:extLst>
              <a:ext uri="{FF2B5EF4-FFF2-40B4-BE49-F238E27FC236}">
                <a16:creationId xmlns:a16="http://schemas.microsoft.com/office/drawing/2014/main" id="{04BB9D0C-5B84-5D52-74D7-DCC5057B6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8" name="CasellaDiTesto 7">
            <a:extLst>
              <a:ext uri="{FF2B5EF4-FFF2-40B4-BE49-F238E27FC236}">
                <a16:creationId xmlns:a16="http://schemas.microsoft.com/office/drawing/2014/main" id="{475F2295-9881-5026-8FD9-547FC45C2807}"/>
              </a:ext>
            </a:extLst>
          </p:cNvPr>
          <p:cNvSpPr txBox="1"/>
          <p:nvPr/>
        </p:nvSpPr>
        <p:spPr>
          <a:xfrm>
            <a:off x="4198933" y="308220"/>
            <a:ext cx="379095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OSINT</a:t>
            </a:r>
          </a:p>
        </p:txBody>
      </p:sp>
      <p:pic>
        <p:nvPicPr>
          <p:cNvPr id="9" name="Picture 2" descr="CERTFin. Difende. Informa. Evolve. | CERTFin">
            <a:extLst>
              <a:ext uri="{FF2B5EF4-FFF2-40B4-BE49-F238E27FC236}">
                <a16:creationId xmlns:a16="http://schemas.microsoft.com/office/drawing/2014/main" id="{4F8FA87F-8998-39B3-2A16-31A88E783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descr="Immagine che contiene testo, Carattere, logo, Blu elettrico&#10;&#10;Il contenuto generato dall'IA potrebbe non essere corretto.">
            <a:extLst>
              <a:ext uri="{FF2B5EF4-FFF2-40B4-BE49-F238E27FC236}">
                <a16:creationId xmlns:a16="http://schemas.microsoft.com/office/drawing/2014/main" id="{EC29C5CB-FF16-5BF2-15E1-3026EE946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pic>
        <p:nvPicPr>
          <p:cNvPr id="14" name="Picture 2" descr="CERTFin. Difende. Informa. Evolve. | CERTFin">
            <a:extLst>
              <a:ext uri="{FF2B5EF4-FFF2-40B4-BE49-F238E27FC236}">
                <a16:creationId xmlns:a16="http://schemas.microsoft.com/office/drawing/2014/main" id="{2545CC2E-E6C5-568E-503D-2C88A27EF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descr="Immagine che contiene testo, Carattere, logo, Blu elettrico&#10;&#10;Il contenuto generato dall'IA potrebbe non essere corretto.">
            <a:extLst>
              <a:ext uri="{FF2B5EF4-FFF2-40B4-BE49-F238E27FC236}">
                <a16:creationId xmlns:a16="http://schemas.microsoft.com/office/drawing/2014/main" id="{4DFE7DE5-524B-E963-E945-C9D7B5774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16" name="CasellaDiTesto 15">
            <a:extLst>
              <a:ext uri="{FF2B5EF4-FFF2-40B4-BE49-F238E27FC236}">
                <a16:creationId xmlns:a16="http://schemas.microsoft.com/office/drawing/2014/main" id="{AD351DD1-2D97-C90E-15F1-535F48E64BD2}"/>
              </a:ext>
            </a:extLst>
          </p:cNvPr>
          <p:cNvSpPr txBox="1"/>
          <p:nvPr/>
        </p:nvSpPr>
        <p:spPr>
          <a:xfrm>
            <a:off x="3705217" y="308220"/>
            <a:ext cx="516888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Metadati EXIF</a:t>
            </a:r>
          </a:p>
        </p:txBody>
      </p:sp>
      <p:pic>
        <p:nvPicPr>
          <p:cNvPr id="17" name="Picture 2" descr="CERTFin. Difende. Informa. Evolve. | CERTFin">
            <a:extLst>
              <a:ext uri="{FF2B5EF4-FFF2-40B4-BE49-F238E27FC236}">
                <a16:creationId xmlns:a16="http://schemas.microsoft.com/office/drawing/2014/main" id="{762ED1F9-0762-C279-92E6-892321EA2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descr="Immagine che contiene testo, Carattere, logo, Blu elettrico&#10;&#10;Il contenuto generato dall'IA potrebbe non essere corretto.">
            <a:extLst>
              <a:ext uri="{FF2B5EF4-FFF2-40B4-BE49-F238E27FC236}">
                <a16:creationId xmlns:a16="http://schemas.microsoft.com/office/drawing/2014/main" id="{629F0B8D-FB27-AD05-6CD8-9A1954DFE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19" name="CasellaDiTesto 18">
            <a:extLst>
              <a:ext uri="{FF2B5EF4-FFF2-40B4-BE49-F238E27FC236}">
                <a16:creationId xmlns:a16="http://schemas.microsoft.com/office/drawing/2014/main" id="{48185D11-35A3-5EB4-9F21-92EFD35FD62F}"/>
              </a:ext>
            </a:extLst>
          </p:cNvPr>
          <p:cNvSpPr txBox="1"/>
          <p:nvPr/>
        </p:nvSpPr>
        <p:spPr>
          <a:xfrm>
            <a:off x="4860721" y="272315"/>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grpSp>
        <p:nvGrpSpPr>
          <p:cNvPr id="20" name="Gruppo 19">
            <a:extLst>
              <a:ext uri="{FF2B5EF4-FFF2-40B4-BE49-F238E27FC236}">
                <a16:creationId xmlns:a16="http://schemas.microsoft.com/office/drawing/2014/main" id="{47A66128-137D-8E10-F691-AAFE3980ADDD}"/>
              </a:ext>
            </a:extLst>
          </p:cNvPr>
          <p:cNvGrpSpPr/>
          <p:nvPr/>
        </p:nvGrpSpPr>
        <p:grpSpPr>
          <a:xfrm>
            <a:off x="0" y="-8904"/>
            <a:ext cx="12188825" cy="1175287"/>
            <a:chOff x="0" y="-24913"/>
            <a:chExt cx="12188825" cy="1175287"/>
          </a:xfrm>
        </p:grpSpPr>
        <p:sp>
          <p:nvSpPr>
            <p:cNvPr id="21" name="Rettangolo 20">
              <a:extLst>
                <a:ext uri="{FF2B5EF4-FFF2-40B4-BE49-F238E27FC236}">
                  <a16:creationId xmlns:a16="http://schemas.microsoft.com/office/drawing/2014/main" id="{49E0AAC4-2B12-A1B0-00E6-80F036554D75}"/>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Picture 2" descr="CERTFin. Difende. Informa. Evolve. | CERTFin">
              <a:extLst>
                <a:ext uri="{FF2B5EF4-FFF2-40B4-BE49-F238E27FC236}">
                  <a16:creationId xmlns:a16="http://schemas.microsoft.com/office/drawing/2014/main" id="{51123350-6814-4ADE-AE37-44DEC2840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23" name="Immagine 22" descr="Immagine che contiene testo, Carattere, logo, Blu elettrico&#10;&#10;Il contenuto generato dall'IA potrebbe non essere corretto.">
              <a:extLst>
                <a:ext uri="{FF2B5EF4-FFF2-40B4-BE49-F238E27FC236}">
                  <a16:creationId xmlns:a16="http://schemas.microsoft.com/office/drawing/2014/main" id="{695A707A-26FA-CCDE-8F49-800A2E5DF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24" name="CasellaDiTesto 23">
            <a:extLst>
              <a:ext uri="{FF2B5EF4-FFF2-40B4-BE49-F238E27FC236}">
                <a16:creationId xmlns:a16="http://schemas.microsoft.com/office/drawing/2014/main" id="{77197569-4EAF-0D70-8C9E-6EFEB216EEC4}"/>
              </a:ext>
            </a:extLst>
          </p:cNvPr>
          <p:cNvSpPr txBox="1"/>
          <p:nvPr/>
        </p:nvSpPr>
        <p:spPr>
          <a:xfrm>
            <a:off x="4394182" y="344125"/>
            <a:ext cx="379095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OSINT</a:t>
            </a:r>
          </a:p>
        </p:txBody>
      </p:sp>
    </p:spTree>
    <p:extLst>
      <p:ext uri="{BB962C8B-B14F-4D97-AF65-F5344CB8AC3E}">
        <p14:creationId xmlns:p14="http://schemas.microsoft.com/office/powerpoint/2010/main" val="624228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2D7E6-4C81-DAE3-5746-CF88D9312F93}"/>
            </a:ext>
          </a:extLst>
        </p:cNvPr>
        <p:cNvGrpSpPr/>
        <p:nvPr/>
      </p:nvGrpSpPr>
      <p:grpSpPr>
        <a:xfrm>
          <a:off x="0" y="0"/>
          <a:ext cx="0" cy="0"/>
          <a:chOff x="0" y="0"/>
          <a:chExt cx="0" cy="0"/>
        </a:xfrm>
      </p:grpSpPr>
      <p:pic>
        <p:nvPicPr>
          <p:cNvPr id="3" name="Immagine 2" descr="Immagine che contiene testo, Carattere, logo, Blu elettrico&#10;&#10;Il contenuto generato dall'IA potrebbe non essere corretto.">
            <a:extLst>
              <a:ext uri="{FF2B5EF4-FFF2-40B4-BE49-F238E27FC236}">
                <a16:creationId xmlns:a16="http://schemas.microsoft.com/office/drawing/2014/main" id="{F1FCFF2F-03DE-888B-2060-22A453AD0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pic>
        <p:nvPicPr>
          <p:cNvPr id="4" name="Picture 2" descr="CERTFin. Difende. Informa. Evolve. | CERTFin">
            <a:extLst>
              <a:ext uri="{FF2B5EF4-FFF2-40B4-BE49-F238E27FC236}">
                <a16:creationId xmlns:a16="http://schemas.microsoft.com/office/drawing/2014/main" id="{4FF0B274-8C11-DA31-87C0-DCB4AB0AC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testo, Carattere, logo, Blu elettrico&#10;&#10;Il contenuto generato dall'IA potrebbe non essere corretto.">
            <a:extLst>
              <a:ext uri="{FF2B5EF4-FFF2-40B4-BE49-F238E27FC236}">
                <a16:creationId xmlns:a16="http://schemas.microsoft.com/office/drawing/2014/main" id="{A997ADAA-F339-EB5E-8CA3-75849F9E6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8" name="CasellaDiTesto 7">
            <a:extLst>
              <a:ext uri="{FF2B5EF4-FFF2-40B4-BE49-F238E27FC236}">
                <a16:creationId xmlns:a16="http://schemas.microsoft.com/office/drawing/2014/main" id="{3A4453F0-2861-ED83-D121-46A82B3FC8A2}"/>
              </a:ext>
            </a:extLst>
          </p:cNvPr>
          <p:cNvSpPr txBox="1"/>
          <p:nvPr/>
        </p:nvSpPr>
        <p:spPr>
          <a:xfrm>
            <a:off x="4198933" y="308220"/>
            <a:ext cx="379095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OSINT</a:t>
            </a:r>
          </a:p>
        </p:txBody>
      </p:sp>
      <p:pic>
        <p:nvPicPr>
          <p:cNvPr id="9" name="Picture 2" descr="CERTFin. Difende. Informa. Evolve. | CERTFin">
            <a:extLst>
              <a:ext uri="{FF2B5EF4-FFF2-40B4-BE49-F238E27FC236}">
                <a16:creationId xmlns:a16="http://schemas.microsoft.com/office/drawing/2014/main" id="{B3B64CED-9186-A2DB-3232-31ACECF01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descr="Immagine che contiene testo, Carattere, logo, Blu elettrico&#10;&#10;Il contenuto generato dall'IA potrebbe non essere corretto.">
            <a:extLst>
              <a:ext uri="{FF2B5EF4-FFF2-40B4-BE49-F238E27FC236}">
                <a16:creationId xmlns:a16="http://schemas.microsoft.com/office/drawing/2014/main" id="{E37CBE8F-6C6A-EF80-6BB9-DCEDAFDA1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pic>
        <p:nvPicPr>
          <p:cNvPr id="14" name="Picture 2" descr="CERTFin. Difende. Informa. Evolve. | CERTFin">
            <a:extLst>
              <a:ext uri="{FF2B5EF4-FFF2-40B4-BE49-F238E27FC236}">
                <a16:creationId xmlns:a16="http://schemas.microsoft.com/office/drawing/2014/main" id="{67BC752B-DD46-9899-7266-C0D497FB4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descr="Immagine che contiene testo, Carattere, logo, Blu elettrico&#10;&#10;Il contenuto generato dall'IA potrebbe non essere corretto.">
            <a:extLst>
              <a:ext uri="{FF2B5EF4-FFF2-40B4-BE49-F238E27FC236}">
                <a16:creationId xmlns:a16="http://schemas.microsoft.com/office/drawing/2014/main" id="{44B4869B-2B6E-057F-DC4D-BF0A809DD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16" name="CasellaDiTesto 15">
            <a:extLst>
              <a:ext uri="{FF2B5EF4-FFF2-40B4-BE49-F238E27FC236}">
                <a16:creationId xmlns:a16="http://schemas.microsoft.com/office/drawing/2014/main" id="{76DCE958-B3E6-FA96-F836-32DFE0874937}"/>
              </a:ext>
            </a:extLst>
          </p:cNvPr>
          <p:cNvSpPr txBox="1"/>
          <p:nvPr/>
        </p:nvSpPr>
        <p:spPr>
          <a:xfrm>
            <a:off x="3705217" y="308220"/>
            <a:ext cx="5168888"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Metadati EXIF</a:t>
            </a:r>
          </a:p>
        </p:txBody>
      </p:sp>
      <p:pic>
        <p:nvPicPr>
          <p:cNvPr id="17" name="Picture 2" descr="CERTFin. Difende. Informa. Evolve. | CERTFin">
            <a:extLst>
              <a:ext uri="{FF2B5EF4-FFF2-40B4-BE49-F238E27FC236}">
                <a16:creationId xmlns:a16="http://schemas.microsoft.com/office/drawing/2014/main" id="{D80709CB-2193-B2C8-A63F-154B84A69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descr="Immagine che contiene testo, Carattere, logo, Blu elettrico&#10;&#10;Il contenuto generato dall'IA potrebbe non essere corretto.">
            <a:extLst>
              <a:ext uri="{FF2B5EF4-FFF2-40B4-BE49-F238E27FC236}">
                <a16:creationId xmlns:a16="http://schemas.microsoft.com/office/drawing/2014/main" id="{BFE1772E-002C-8EBB-CD79-B6FD96C75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p:spPr>
      </p:pic>
      <p:sp>
        <p:nvSpPr>
          <p:cNvPr id="19" name="CasellaDiTesto 18">
            <a:extLst>
              <a:ext uri="{FF2B5EF4-FFF2-40B4-BE49-F238E27FC236}">
                <a16:creationId xmlns:a16="http://schemas.microsoft.com/office/drawing/2014/main" id="{B7F63FF2-C88F-2473-48E7-3A117AE4C76D}"/>
              </a:ext>
            </a:extLst>
          </p:cNvPr>
          <p:cNvSpPr txBox="1"/>
          <p:nvPr/>
        </p:nvSpPr>
        <p:spPr>
          <a:xfrm>
            <a:off x="4860721" y="272315"/>
            <a:ext cx="2383611"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a:t>
            </a:r>
          </a:p>
        </p:txBody>
      </p:sp>
      <p:grpSp>
        <p:nvGrpSpPr>
          <p:cNvPr id="20" name="Gruppo 19">
            <a:extLst>
              <a:ext uri="{FF2B5EF4-FFF2-40B4-BE49-F238E27FC236}">
                <a16:creationId xmlns:a16="http://schemas.microsoft.com/office/drawing/2014/main" id="{C1EAD803-72FD-C884-DC6C-A170D466E7B9}"/>
              </a:ext>
            </a:extLst>
          </p:cNvPr>
          <p:cNvGrpSpPr/>
          <p:nvPr/>
        </p:nvGrpSpPr>
        <p:grpSpPr>
          <a:xfrm>
            <a:off x="0" y="-8904"/>
            <a:ext cx="12188825" cy="1175287"/>
            <a:chOff x="0" y="-24913"/>
            <a:chExt cx="12188825" cy="1175287"/>
          </a:xfrm>
        </p:grpSpPr>
        <p:sp>
          <p:nvSpPr>
            <p:cNvPr id="21" name="Rettangolo 20">
              <a:extLst>
                <a:ext uri="{FF2B5EF4-FFF2-40B4-BE49-F238E27FC236}">
                  <a16:creationId xmlns:a16="http://schemas.microsoft.com/office/drawing/2014/main" id="{759051E8-35FF-8B99-5CEC-E6ED427C714A}"/>
                </a:ext>
              </a:extLst>
            </p:cNvPr>
            <p:cNvSpPr/>
            <p:nvPr/>
          </p:nvSpPr>
          <p:spPr>
            <a:xfrm>
              <a:off x="0" y="-24913"/>
              <a:ext cx="12188825" cy="1175287"/>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Picture 2" descr="CERTFin. Difende. Informa. Evolve. | CERTFin">
              <a:extLst>
                <a:ext uri="{FF2B5EF4-FFF2-40B4-BE49-F238E27FC236}">
                  <a16:creationId xmlns:a16="http://schemas.microsoft.com/office/drawing/2014/main" id="{107AF686-AD76-D983-E9D2-D11B59BC0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41" y="333884"/>
              <a:ext cx="1505315" cy="533451"/>
            </a:xfrm>
            <a:prstGeom prst="rect">
              <a:avLst/>
            </a:prstGeom>
            <a:noFill/>
            <a:ln>
              <a:solidFill>
                <a:srgbClr val="0C06B7"/>
              </a:solidFill>
            </a:ln>
            <a:extLst>
              <a:ext uri="{909E8E84-426E-40DD-AFC4-6F175D3DCCD1}">
                <a14:hiddenFill xmlns:a14="http://schemas.microsoft.com/office/drawing/2010/main">
                  <a:solidFill>
                    <a:srgbClr val="FFFFFF"/>
                  </a:solidFill>
                </a14:hiddenFill>
              </a:ext>
            </a:extLst>
          </p:spPr>
        </p:pic>
        <p:pic>
          <p:nvPicPr>
            <p:cNvPr id="23" name="Immagine 22" descr="Immagine che contiene testo, Carattere, logo, Blu elettrico&#10;&#10;Il contenuto generato dall'IA potrebbe non essere corretto.">
              <a:extLst>
                <a:ext uri="{FF2B5EF4-FFF2-40B4-BE49-F238E27FC236}">
                  <a16:creationId xmlns:a16="http://schemas.microsoft.com/office/drawing/2014/main" id="{D7484653-0EC3-F015-9B09-471E4EA68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897" y="399790"/>
              <a:ext cx="1589087" cy="401637"/>
            </a:xfrm>
            <a:prstGeom prst="rect">
              <a:avLst/>
            </a:prstGeom>
            <a:ln>
              <a:solidFill>
                <a:srgbClr val="0C06B7"/>
              </a:solidFill>
            </a:ln>
          </p:spPr>
        </p:pic>
      </p:grpSp>
      <p:sp>
        <p:nvSpPr>
          <p:cNvPr id="24" name="CasellaDiTesto 23">
            <a:extLst>
              <a:ext uri="{FF2B5EF4-FFF2-40B4-BE49-F238E27FC236}">
                <a16:creationId xmlns:a16="http://schemas.microsoft.com/office/drawing/2014/main" id="{E58871DE-A926-0D94-24F4-246DAAA35341}"/>
              </a:ext>
            </a:extLst>
          </p:cNvPr>
          <p:cNvSpPr txBox="1"/>
          <p:nvPr/>
        </p:nvSpPr>
        <p:spPr>
          <a:xfrm>
            <a:off x="3466568" y="322209"/>
            <a:ext cx="5407537" cy="584775"/>
          </a:xfrm>
          <a:prstGeom prst="rect">
            <a:avLst/>
          </a:prstGeom>
          <a:noFill/>
        </p:spPr>
        <p:txBody>
          <a:bodyPr wrap="square" rtlCol="0">
            <a:spAutoFit/>
          </a:bodyPr>
          <a:lstStyle/>
          <a:p>
            <a:r>
              <a:rPr lang="it-IT" sz="3200" b="1" dirty="0">
                <a:solidFill>
                  <a:schemeClr val="bg1"/>
                </a:solidFill>
                <a:latin typeface="Candara" panose="020E0502030303020204" pitchFamily="34" charset="0"/>
              </a:rPr>
              <a:t>Rischi Cyber – Social Network</a:t>
            </a:r>
          </a:p>
        </p:txBody>
      </p:sp>
      <p:pic>
        <p:nvPicPr>
          <p:cNvPr id="2" name="Elementi multimediali online 3" title="I NAVIGATI - LA SERIE 2022 - Ep.2 SOCIAL NETWORK">
            <a:hlinkClick r:id="" action="ppaction://media"/>
            <a:extLst>
              <a:ext uri="{FF2B5EF4-FFF2-40B4-BE49-F238E27FC236}">
                <a16:creationId xmlns:a16="http://schemas.microsoft.com/office/drawing/2014/main" id="{401B8459-D53A-4B29-20F7-C0373AC1C9DD}"/>
              </a:ext>
            </a:extLst>
          </p:cNvPr>
          <p:cNvPicPr>
            <a:picLocks noRot="1" noChangeAspect="1"/>
          </p:cNvPicPr>
          <p:nvPr>
            <a:videoFile r:link="rId1"/>
          </p:nvPr>
        </p:nvPicPr>
        <p:blipFill>
          <a:blip r:embed="rId5"/>
          <a:stretch>
            <a:fillRect/>
          </a:stretch>
        </p:blipFill>
        <p:spPr>
          <a:xfrm>
            <a:off x="2229526" y="1850946"/>
            <a:ext cx="7646000" cy="4320000"/>
          </a:xfrm>
          <a:prstGeom prst="rect">
            <a:avLst/>
          </a:prstGeom>
          <a:ln w="28575">
            <a:solidFill>
              <a:srgbClr val="0C07D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014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BB1850A-6F74-CA55-4243-9ACCAB4C5C65}"/>
              </a:ext>
            </a:extLst>
          </p:cNvPr>
          <p:cNvSpPr>
            <a:spLocks noGrp="1"/>
          </p:cNvSpPr>
          <p:nvPr>
            <p:ph type="title"/>
          </p:nvPr>
        </p:nvSpPr>
        <p:spPr>
          <a:xfrm>
            <a:off x="754803" y="288567"/>
            <a:ext cx="5456579" cy="1250400"/>
          </a:xfrm>
        </p:spPr>
        <p:txBody>
          <a:bodyPr spcFirstLastPara="1" vert="horz" wrap="square" lIns="121868" tIns="121868" rIns="121868" bIns="121868" rtlCol="0" anchor="ctr" anchorCtr="0">
            <a:noAutofit/>
          </a:bodyPr>
          <a:lstStyle/>
          <a:p>
            <a:pPr>
              <a:spcAft>
                <a:spcPts val="1600"/>
              </a:spcAft>
            </a:pPr>
            <a:r>
              <a:rPr lang="it-IT" dirty="0">
                <a:solidFill>
                  <a:srgbClr val="0C07D7"/>
                </a:solidFill>
                <a:latin typeface="+mn-lt"/>
              </a:rPr>
              <a:t>Oggi affrontiamo due argomenti</a:t>
            </a:r>
          </a:p>
        </p:txBody>
      </p:sp>
      <p:sp>
        <p:nvSpPr>
          <p:cNvPr id="4" name="Segnaposto testo 3">
            <a:extLst>
              <a:ext uri="{FF2B5EF4-FFF2-40B4-BE49-F238E27FC236}">
                <a16:creationId xmlns:a16="http://schemas.microsoft.com/office/drawing/2014/main" id="{06EDD3F8-E217-19E7-E131-4D2F0E211FDF}"/>
              </a:ext>
            </a:extLst>
          </p:cNvPr>
          <p:cNvSpPr>
            <a:spLocks noGrp="1"/>
          </p:cNvSpPr>
          <p:nvPr>
            <p:ph type="body" idx="1"/>
          </p:nvPr>
        </p:nvSpPr>
        <p:spPr>
          <a:xfrm>
            <a:off x="116628" y="1796008"/>
            <a:ext cx="6303222" cy="4374000"/>
          </a:xfrm>
        </p:spPr>
        <p:txBody>
          <a:bodyPr/>
          <a:lstStyle/>
          <a:p>
            <a:pPr>
              <a:spcBef>
                <a:spcPts val="600"/>
              </a:spcBef>
              <a:spcAft>
                <a:spcPts val="600"/>
              </a:spcAft>
            </a:pPr>
            <a:r>
              <a:rPr lang="it-IT" dirty="0"/>
              <a:t>L’Intelligenza Artificiale: che cos’è, come usarla e come cambia la banca</a:t>
            </a:r>
          </a:p>
          <a:p>
            <a:pPr>
              <a:spcBef>
                <a:spcPts val="600"/>
              </a:spcBef>
              <a:spcAft>
                <a:spcPts val="600"/>
              </a:spcAft>
            </a:pPr>
            <a:r>
              <a:rPr lang="it-IT" dirty="0"/>
              <a:t>Come proteggerci dai rischi on line</a:t>
            </a:r>
          </a:p>
          <a:p>
            <a:endParaRPr lang="it-IT" dirty="0"/>
          </a:p>
        </p:txBody>
      </p:sp>
      <p:pic>
        <p:nvPicPr>
          <p:cNvPr id="8" name="Immagine 7" descr="Persone che alzano le mani">
            <a:extLst>
              <a:ext uri="{FF2B5EF4-FFF2-40B4-BE49-F238E27FC236}">
                <a16:creationId xmlns:a16="http://schemas.microsoft.com/office/drawing/2014/main" id="{12CC6C5F-3949-6C9E-57A8-8B2272D76A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18287" y="0"/>
            <a:ext cx="5570538" cy="6858000"/>
          </a:xfrm>
          <a:prstGeom prst="rect">
            <a:avLst/>
          </a:prstGeom>
        </p:spPr>
      </p:pic>
    </p:spTree>
    <p:extLst>
      <p:ext uri="{BB962C8B-B14F-4D97-AF65-F5344CB8AC3E}">
        <p14:creationId xmlns:p14="http://schemas.microsoft.com/office/powerpoint/2010/main" val="1470866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1031-7906-C74B-B37F-C6B7C9DFB564}"/>
              </a:ext>
            </a:extLst>
          </p:cNvPr>
          <p:cNvSpPr>
            <a:spLocks noGrp="1"/>
          </p:cNvSpPr>
          <p:nvPr>
            <p:ph type="title"/>
          </p:nvPr>
        </p:nvSpPr>
        <p:spPr>
          <a:xfrm>
            <a:off x="435343" y="2184938"/>
            <a:ext cx="8157623" cy="2207424"/>
          </a:xfrm>
        </p:spPr>
        <p:txBody>
          <a:bodyPr/>
          <a:lstStyle/>
          <a:p>
            <a:r>
              <a:rPr lang="it-IT"/>
              <a:t>Thank </a:t>
            </a:r>
            <a:r>
              <a:rPr lang="it-IT" err="1"/>
              <a:t>you</a:t>
            </a:r>
            <a:r>
              <a:rPr lang="it-IT"/>
              <a:t>!</a:t>
            </a:r>
            <a:endParaRPr lang="en-IT"/>
          </a:p>
        </p:txBody>
      </p:sp>
      <p:sp>
        <p:nvSpPr>
          <p:cNvPr id="6" name="Rettangolo 5">
            <a:extLst>
              <a:ext uri="{FF2B5EF4-FFF2-40B4-BE49-F238E27FC236}">
                <a16:creationId xmlns:a16="http://schemas.microsoft.com/office/drawing/2014/main" id="{2FB59284-01EB-FC5E-308B-C353AB17D5FF}"/>
              </a:ext>
            </a:extLst>
          </p:cNvPr>
          <p:cNvSpPr/>
          <p:nvPr/>
        </p:nvSpPr>
        <p:spPr>
          <a:xfrm>
            <a:off x="0" y="-39029"/>
            <a:ext cx="12188826" cy="7081024"/>
          </a:xfrm>
          <a:prstGeom prst="rect">
            <a:avLst/>
          </a:prstGeom>
          <a:solidFill>
            <a:srgbClr val="0C06B7"/>
          </a:solidFill>
          <a:ln>
            <a:solidFill>
              <a:srgbClr val="0C0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11">
            <a:extLst>
              <a:ext uri="{FF2B5EF4-FFF2-40B4-BE49-F238E27FC236}">
                <a16:creationId xmlns:a16="http://schemas.microsoft.com/office/drawing/2014/main" id="{0AB7DFD8-ED14-367D-7910-3215BDC403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292" y="345260"/>
            <a:ext cx="1487925" cy="524811"/>
          </a:xfrm>
          <a:prstGeom prst="rect">
            <a:avLst/>
          </a:prstGeom>
        </p:spPr>
      </p:pic>
      <p:sp>
        <p:nvSpPr>
          <p:cNvPr id="9" name="CasellaDiTesto 8">
            <a:extLst>
              <a:ext uri="{FF2B5EF4-FFF2-40B4-BE49-F238E27FC236}">
                <a16:creationId xmlns:a16="http://schemas.microsoft.com/office/drawing/2014/main" id="{B4452648-04E9-1A1B-A22E-FBD6972DA03E}"/>
              </a:ext>
            </a:extLst>
          </p:cNvPr>
          <p:cNvSpPr txBox="1"/>
          <p:nvPr/>
        </p:nvSpPr>
        <p:spPr>
          <a:xfrm>
            <a:off x="487777" y="2875002"/>
            <a:ext cx="6108080" cy="1107996"/>
          </a:xfrm>
          <a:prstGeom prst="rect">
            <a:avLst/>
          </a:prstGeom>
          <a:noFill/>
        </p:spPr>
        <p:txBody>
          <a:bodyPr wrap="square">
            <a:spAutoFit/>
          </a:bodyPr>
          <a:lstStyle/>
          <a:p>
            <a:r>
              <a:rPr lang="it-IT" sz="6600" b="1">
                <a:solidFill>
                  <a:schemeClr val="bg1"/>
                </a:solidFill>
                <a:latin typeface="Open Sans" panose="020B0606030504020204" pitchFamily="34" charset="0"/>
                <a:ea typeface="Open Sans" panose="020B0606030504020204" pitchFamily="34" charset="0"/>
                <a:cs typeface="Open Sans" panose="020B0606030504020204" pitchFamily="34" charset="0"/>
              </a:rPr>
              <a:t>Grazie! </a:t>
            </a:r>
          </a:p>
        </p:txBody>
      </p:sp>
      <p:sp>
        <p:nvSpPr>
          <p:cNvPr id="3" name="CasellaDiTesto 2">
            <a:extLst>
              <a:ext uri="{FF2B5EF4-FFF2-40B4-BE49-F238E27FC236}">
                <a16:creationId xmlns:a16="http://schemas.microsoft.com/office/drawing/2014/main" id="{D122E073-1AAC-EE68-EE1B-6A5146F4BA8E}"/>
              </a:ext>
            </a:extLst>
          </p:cNvPr>
          <p:cNvSpPr txBox="1"/>
          <p:nvPr/>
        </p:nvSpPr>
        <p:spPr>
          <a:xfrm>
            <a:off x="487777" y="5611067"/>
            <a:ext cx="3708066" cy="984885"/>
          </a:xfrm>
          <a:prstGeom prst="rect">
            <a:avLst/>
          </a:prstGeom>
          <a:noFill/>
        </p:spPr>
        <p:txBody>
          <a:bodyPr wrap="none" rtlCol="0">
            <a:spAutoFit/>
          </a:bodyPr>
          <a:lstStyle/>
          <a:p>
            <a:pPr>
              <a:spcAft>
                <a:spcPts val="1200"/>
              </a:spcAft>
            </a:pPr>
            <a:r>
              <a:rPr lang="it-IT" b="1">
                <a:solidFill>
                  <a:schemeClr val="bg1"/>
                </a:solidFill>
                <a:latin typeface="Candara" panose="020E0502030303020204" pitchFamily="34" charset="0"/>
              </a:rPr>
              <a:t>mario.trinchera@certfin.it</a:t>
            </a:r>
          </a:p>
          <a:p>
            <a:r>
              <a:rPr lang="it-IT" b="1">
                <a:solidFill>
                  <a:schemeClr val="bg1"/>
                </a:solidFill>
                <a:latin typeface="Candara" panose="020E0502030303020204" pitchFamily="34" charset="0"/>
              </a:rPr>
              <a:t>m.rotoloni@abilab.it</a:t>
            </a:r>
          </a:p>
        </p:txBody>
      </p:sp>
      <p:pic>
        <p:nvPicPr>
          <p:cNvPr id="4" name="Immagine 3">
            <a:extLst>
              <a:ext uri="{FF2B5EF4-FFF2-40B4-BE49-F238E27FC236}">
                <a16:creationId xmlns:a16="http://schemas.microsoft.com/office/drawing/2014/main" id="{FAEBE70A-7909-A988-D13D-2004ACEA3D8C}"/>
              </a:ext>
            </a:extLst>
          </p:cNvPr>
          <p:cNvPicPr>
            <a:picLocks noChangeAspect="1"/>
          </p:cNvPicPr>
          <p:nvPr/>
        </p:nvPicPr>
        <p:blipFill>
          <a:blip r:embed="rId3"/>
          <a:stretch>
            <a:fillRect/>
          </a:stretch>
        </p:blipFill>
        <p:spPr>
          <a:xfrm>
            <a:off x="2339245" y="289864"/>
            <a:ext cx="1600423" cy="676369"/>
          </a:xfrm>
          <a:prstGeom prst="rect">
            <a:avLst/>
          </a:prstGeom>
        </p:spPr>
      </p:pic>
    </p:spTree>
    <p:extLst>
      <p:ext uri="{BB962C8B-B14F-4D97-AF65-F5344CB8AC3E}">
        <p14:creationId xmlns:p14="http://schemas.microsoft.com/office/powerpoint/2010/main" val="2725573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12A6B1D-FFEE-C87B-6E42-C62D50E90886}"/>
              </a:ext>
            </a:extLst>
          </p:cNvPr>
          <p:cNvSpPr>
            <a:spLocks noGrp="1"/>
          </p:cNvSpPr>
          <p:nvPr>
            <p:ph type="title"/>
          </p:nvPr>
        </p:nvSpPr>
        <p:spPr>
          <a:xfrm>
            <a:off x="491100" y="2184614"/>
            <a:ext cx="8157623" cy="2207999"/>
          </a:xfrm>
        </p:spPr>
        <p:txBody>
          <a:bodyPr anchor="ctr">
            <a:normAutofit/>
          </a:bodyPr>
          <a:lstStyle/>
          <a:p>
            <a:r>
              <a:rPr lang="it-IT" dirty="0"/>
              <a:t>L'</a:t>
            </a:r>
          </a:p>
        </p:txBody>
      </p:sp>
      <p:sp>
        <p:nvSpPr>
          <p:cNvPr id="11" name="Segnaposto testo 10">
            <a:extLst>
              <a:ext uri="{FF2B5EF4-FFF2-40B4-BE49-F238E27FC236}">
                <a16:creationId xmlns:a16="http://schemas.microsoft.com/office/drawing/2014/main" id="{DB3030F2-AECC-B7FF-B1B1-03E985E31AFE}"/>
              </a:ext>
            </a:extLst>
          </p:cNvPr>
          <p:cNvSpPr>
            <a:spLocks noGrp="1"/>
          </p:cNvSpPr>
          <p:nvPr>
            <p:ph type="body" sz="quarter" idx="15"/>
          </p:nvPr>
        </p:nvSpPr>
        <p:spPr>
          <a:xfrm>
            <a:off x="491100" y="6189576"/>
            <a:ext cx="292666" cy="353921"/>
          </a:xfrm>
        </p:spPr>
        <p:txBody>
          <a:bodyPr/>
          <a:lstStyle/>
          <a:p>
            <a:r>
              <a:rPr lang="it-IT" dirty="0"/>
              <a:t> </a:t>
            </a:r>
          </a:p>
        </p:txBody>
      </p:sp>
      <p:sp>
        <p:nvSpPr>
          <p:cNvPr id="12" name="Titolo 2">
            <a:extLst>
              <a:ext uri="{FF2B5EF4-FFF2-40B4-BE49-F238E27FC236}">
                <a16:creationId xmlns:a16="http://schemas.microsoft.com/office/drawing/2014/main" id="{8C21B928-551A-4872-EE76-1111802C677B}"/>
              </a:ext>
            </a:extLst>
          </p:cNvPr>
          <p:cNvSpPr txBox="1">
            <a:spLocks/>
          </p:cNvSpPr>
          <p:nvPr/>
        </p:nvSpPr>
        <p:spPr>
          <a:xfrm>
            <a:off x="754803" y="288567"/>
            <a:ext cx="10903797"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L’Intelligenza Artificiale</a:t>
            </a:r>
          </a:p>
        </p:txBody>
      </p:sp>
      <p:sp>
        <p:nvSpPr>
          <p:cNvPr id="13" name="Segnaposto testo 3">
            <a:extLst>
              <a:ext uri="{FF2B5EF4-FFF2-40B4-BE49-F238E27FC236}">
                <a16:creationId xmlns:a16="http://schemas.microsoft.com/office/drawing/2014/main" id="{E9E5152E-A9D7-827C-0F6C-9028145889FB}"/>
              </a:ext>
            </a:extLst>
          </p:cNvPr>
          <p:cNvSpPr txBox="1">
            <a:spLocks/>
          </p:cNvSpPr>
          <p:nvPr/>
        </p:nvSpPr>
        <p:spPr>
          <a:xfrm>
            <a:off x="116627" y="1796008"/>
            <a:ext cx="11856298" cy="4374000"/>
          </a:xfrm>
          <a:prstGeom prst="rect">
            <a:avLst/>
          </a:prstGeom>
        </p:spPr>
        <p:txBody>
          <a:bodyPr/>
          <a:lst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ctr">
              <a:spcBef>
                <a:spcPts val="600"/>
              </a:spcBef>
              <a:spcAft>
                <a:spcPts val="600"/>
              </a:spcAft>
              <a:buNone/>
            </a:pPr>
            <a:r>
              <a:rPr lang="it-IT" sz="3200" dirty="0"/>
              <a:t>Quante volte avete usato l’intelligenza artificiale nelle ultime 24 ore?</a:t>
            </a:r>
          </a:p>
          <a:p>
            <a:pPr algn="ctr"/>
            <a:endParaRPr lang="it-IT" sz="3200" dirty="0"/>
          </a:p>
          <a:p>
            <a:pPr algn="ctr"/>
            <a:endParaRPr lang="it-IT" sz="3200" dirty="0"/>
          </a:p>
          <a:p>
            <a:pPr algn="ctr"/>
            <a:endParaRPr lang="it-IT" sz="3200" dirty="0"/>
          </a:p>
          <a:p>
            <a:pPr algn="ctr"/>
            <a:endParaRPr lang="it-IT" sz="3200" dirty="0"/>
          </a:p>
          <a:p>
            <a:pPr algn="ctr"/>
            <a:endParaRPr lang="it-IT" sz="3200" dirty="0"/>
          </a:p>
          <a:p>
            <a:pPr marL="0" indent="0" algn="ctr">
              <a:buNone/>
            </a:pPr>
            <a:r>
              <a:rPr lang="it-IT" sz="3200" b="1" dirty="0"/>
              <a:t>SAPETE COME FUNZIONA?</a:t>
            </a:r>
          </a:p>
        </p:txBody>
      </p:sp>
      <p:pic>
        <p:nvPicPr>
          <p:cNvPr id="15" name="Immagine 14" descr="Immagine che contiene Carattere, logo, simbolo, Elementi grafici&#10;&#10;Il contenuto generato dall'IA potrebbe non essere corretto.">
            <a:extLst>
              <a:ext uri="{FF2B5EF4-FFF2-40B4-BE49-F238E27FC236}">
                <a16:creationId xmlns:a16="http://schemas.microsoft.com/office/drawing/2014/main" id="{58D1F865-42DB-B023-9E35-3AE8CBE1B775}"/>
              </a:ext>
            </a:extLst>
          </p:cNvPr>
          <p:cNvPicPr>
            <a:picLocks noChangeAspect="1"/>
          </p:cNvPicPr>
          <p:nvPr/>
        </p:nvPicPr>
        <p:blipFill>
          <a:blip r:embed="rId2" cstate="screen">
            <a:biLevel thresh="75000"/>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290019" y="2451413"/>
            <a:ext cx="2902288" cy="2954677"/>
          </a:xfrm>
          <a:prstGeom prst="rect">
            <a:avLst/>
          </a:prstGeom>
        </p:spPr>
      </p:pic>
      <p:pic>
        <p:nvPicPr>
          <p:cNvPr id="1028" name="Picture 4" descr="TikTok: il social network che permette di realizzare video creativi che  diventano subito virali! – Noi Trento Aps">
            <a:extLst>
              <a:ext uri="{FF2B5EF4-FFF2-40B4-BE49-F238E27FC236}">
                <a16:creationId xmlns:a16="http://schemas.microsoft.com/office/drawing/2014/main" id="{32938DD9-D776-68FC-59E1-77CB6A7D63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69928" y="2810429"/>
            <a:ext cx="1893455" cy="10650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tflix Italia - YouTube">
            <a:extLst>
              <a:ext uri="{FF2B5EF4-FFF2-40B4-BE49-F238E27FC236}">
                <a16:creationId xmlns:a16="http://schemas.microsoft.com/office/drawing/2014/main" id="{001526BC-23B4-1621-196A-BEDC2DB82C0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69727" y="3569874"/>
            <a:ext cx="826268" cy="8262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stagram - Wikipedia">
            <a:extLst>
              <a:ext uri="{FF2B5EF4-FFF2-40B4-BE49-F238E27FC236}">
                <a16:creationId xmlns:a16="http://schemas.microsoft.com/office/drawing/2014/main" id="{1A52FBDF-3A92-2054-154D-0E6EDEDBA97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17000" y="2677847"/>
            <a:ext cx="751153" cy="7511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oogle per gli sviluppatori: dall'AI al cloud, ai dispositivi mobili e al  Web | Google for Developers">
            <a:extLst>
              <a:ext uri="{FF2B5EF4-FFF2-40B4-BE49-F238E27FC236}">
                <a16:creationId xmlns:a16="http://schemas.microsoft.com/office/drawing/2014/main" id="{BD4E7421-667F-A8DD-B8B1-B9214911093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73993" y="4196724"/>
            <a:ext cx="908895" cy="9088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potify - Musica e podcast gratis: app su Amazon Appstore">
            <a:extLst>
              <a:ext uri="{FF2B5EF4-FFF2-40B4-BE49-F238E27FC236}">
                <a16:creationId xmlns:a16="http://schemas.microsoft.com/office/drawing/2014/main" id="{E82808D8-CA94-9B17-925C-CDBB0D7C7B0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82834" y="3890608"/>
            <a:ext cx="908895" cy="90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95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B8A50-5A27-8975-35D7-C7AC8B134948}"/>
            </a:ext>
          </a:extLst>
        </p:cNvPr>
        <p:cNvGrpSpPr/>
        <p:nvPr/>
      </p:nvGrpSpPr>
      <p:grpSpPr>
        <a:xfrm>
          <a:off x="0" y="0"/>
          <a:ext cx="0" cy="0"/>
          <a:chOff x="0" y="0"/>
          <a:chExt cx="0" cy="0"/>
        </a:xfrm>
      </p:grpSpPr>
      <p:sp>
        <p:nvSpPr>
          <p:cNvPr id="11" name="Segnaposto testo 10">
            <a:extLst>
              <a:ext uri="{FF2B5EF4-FFF2-40B4-BE49-F238E27FC236}">
                <a16:creationId xmlns:a16="http://schemas.microsoft.com/office/drawing/2014/main" id="{F8A869B6-0BB5-5A0A-E83F-33A114B20868}"/>
              </a:ext>
            </a:extLst>
          </p:cNvPr>
          <p:cNvSpPr>
            <a:spLocks noGrp="1"/>
          </p:cNvSpPr>
          <p:nvPr>
            <p:ph type="body" sz="quarter" idx="15"/>
          </p:nvPr>
        </p:nvSpPr>
        <p:spPr>
          <a:xfrm>
            <a:off x="491100" y="6189576"/>
            <a:ext cx="292666" cy="353921"/>
          </a:xfrm>
        </p:spPr>
        <p:txBody>
          <a:bodyPr/>
          <a:lstStyle/>
          <a:p>
            <a:r>
              <a:rPr lang="it-IT" dirty="0"/>
              <a:t> </a:t>
            </a:r>
          </a:p>
        </p:txBody>
      </p:sp>
      <p:sp>
        <p:nvSpPr>
          <p:cNvPr id="12" name="Titolo 2">
            <a:extLst>
              <a:ext uri="{FF2B5EF4-FFF2-40B4-BE49-F238E27FC236}">
                <a16:creationId xmlns:a16="http://schemas.microsoft.com/office/drawing/2014/main" id="{E16A9C45-287D-EE07-C965-59BFACEDD7E1}"/>
              </a:ext>
            </a:extLst>
          </p:cNvPr>
          <p:cNvSpPr txBox="1">
            <a:spLocks/>
          </p:cNvSpPr>
          <p:nvPr/>
        </p:nvSpPr>
        <p:spPr>
          <a:xfrm>
            <a:off x="754803" y="288567"/>
            <a:ext cx="10903797"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Un po’ di storia</a:t>
            </a:r>
          </a:p>
        </p:txBody>
      </p:sp>
      <p:sp>
        <p:nvSpPr>
          <p:cNvPr id="5" name="CasellaDiTesto 4">
            <a:extLst>
              <a:ext uri="{FF2B5EF4-FFF2-40B4-BE49-F238E27FC236}">
                <a16:creationId xmlns:a16="http://schemas.microsoft.com/office/drawing/2014/main" id="{CCA09958-B162-3516-C55C-1864D119CEFA}"/>
              </a:ext>
            </a:extLst>
          </p:cNvPr>
          <p:cNvSpPr txBox="1"/>
          <p:nvPr/>
        </p:nvSpPr>
        <p:spPr>
          <a:xfrm>
            <a:off x="678602" y="1375979"/>
            <a:ext cx="11433175" cy="4862870"/>
          </a:xfrm>
          <a:prstGeom prst="rect">
            <a:avLst/>
          </a:prstGeom>
          <a:noFill/>
        </p:spPr>
        <p:txBody>
          <a:bodyPr wrap="square">
            <a:spAutoFit/>
          </a:bodyPr>
          <a:lstStyle/>
          <a:p>
            <a:pPr>
              <a:buNone/>
            </a:pPr>
            <a:r>
              <a:rPr lang="it-IT" sz="2000" dirty="0"/>
              <a:t>L’AI non è nata ieri. È una </a:t>
            </a:r>
            <a:r>
              <a:rPr lang="it-IT" sz="2000" b="1" dirty="0"/>
              <a:t>disciplina vecchia di 70 anni</a:t>
            </a:r>
            <a:r>
              <a:rPr lang="it-IT" sz="2000" dirty="0"/>
              <a:t>.</a:t>
            </a:r>
          </a:p>
          <a:p>
            <a:pPr>
              <a:buNone/>
            </a:pPr>
            <a:endParaRPr lang="it-IT" sz="2000" b="1" dirty="0"/>
          </a:p>
          <a:p>
            <a:pPr>
              <a:buNone/>
            </a:pPr>
            <a:r>
              <a:rPr lang="it-IT" sz="2800" dirty="0"/>
              <a:t>📌</a:t>
            </a:r>
            <a:r>
              <a:rPr lang="it-IT" sz="2800" b="1" dirty="0"/>
              <a:t>Lo scopo? Insegnare alle macchine a pensare…</a:t>
            </a:r>
          </a:p>
          <a:p>
            <a:pPr>
              <a:buNone/>
            </a:pPr>
            <a:endParaRPr lang="it-IT" sz="2000" b="1" dirty="0"/>
          </a:p>
          <a:p>
            <a:pPr>
              <a:buNone/>
            </a:pPr>
            <a:r>
              <a:rPr lang="it-IT" sz="2000" b="1" dirty="0"/>
              <a:t>Timeline semplice</a:t>
            </a:r>
            <a:endParaRPr lang="it-IT" sz="2000" dirty="0"/>
          </a:p>
          <a:p>
            <a:pPr lvl="2"/>
            <a:endParaRPr lang="it-IT" sz="1800" dirty="0"/>
          </a:p>
          <a:p>
            <a:pPr lvl="5"/>
            <a:r>
              <a:rPr lang="it-IT" sz="1800" dirty="0"/>
              <a:t>🧠 </a:t>
            </a:r>
            <a:r>
              <a:rPr lang="it-IT" sz="1800" b="1" dirty="0"/>
              <a:t>1956 – Dartmouth College:</a:t>
            </a:r>
            <a:r>
              <a:rPr lang="it-IT" sz="1800" dirty="0"/>
              <a:t> nasce il termine </a:t>
            </a:r>
            <a:r>
              <a:rPr lang="it-IT" sz="1800" i="1" dirty="0" err="1"/>
              <a:t>Artificial</a:t>
            </a:r>
            <a:r>
              <a:rPr lang="it-IT" sz="1800" i="1" dirty="0"/>
              <a:t> Intelligence</a:t>
            </a:r>
            <a:r>
              <a:rPr lang="it-IT" sz="1800" dirty="0"/>
              <a:t> (John McCarthy).</a:t>
            </a:r>
            <a:br>
              <a:rPr lang="it-IT" sz="1800" dirty="0"/>
            </a:br>
            <a:r>
              <a:rPr lang="it-IT" sz="1800" dirty="0"/>
              <a:t>	</a:t>
            </a:r>
            <a:r>
              <a:rPr lang="en-US" sz="1800" dirty="0"/>
              <a:t>“</a:t>
            </a:r>
            <a:r>
              <a:rPr lang="en-US" sz="1800" b="1" u="sng" dirty="0"/>
              <a:t>Dartmouth Summer Research Project on Artificial Intelligence</a:t>
            </a:r>
            <a:r>
              <a:rPr lang="en-US" sz="1800" dirty="0"/>
              <a:t>”</a:t>
            </a:r>
            <a:endParaRPr lang="it-IT" sz="1800" dirty="0"/>
          </a:p>
          <a:p>
            <a:pPr lvl="5"/>
            <a:r>
              <a:rPr lang="it-IT" sz="1800" dirty="0"/>
              <a:t>🧊 </a:t>
            </a:r>
            <a:r>
              <a:rPr lang="it-IT" sz="1800" b="1" dirty="0"/>
              <a:t>Anni ’70–’90:</a:t>
            </a:r>
            <a:r>
              <a:rPr lang="it-IT" sz="1800" dirty="0"/>
              <a:t> “inverni dell’AI”, mancano </a:t>
            </a:r>
            <a:r>
              <a:rPr lang="it-IT" sz="1800" b="1" dirty="0"/>
              <a:t>dati</a:t>
            </a:r>
            <a:r>
              <a:rPr lang="it-IT" sz="1800" dirty="0"/>
              <a:t>, </a:t>
            </a:r>
            <a:r>
              <a:rPr lang="it-IT" sz="1800" b="1" dirty="0"/>
              <a:t>potenza di calcolo</a:t>
            </a:r>
            <a:r>
              <a:rPr lang="it-IT" sz="1800" dirty="0"/>
              <a:t> e </a:t>
            </a:r>
            <a:r>
              <a:rPr lang="it-IT" sz="1800" b="1" dirty="0"/>
              <a:t>algoritmi efficaci</a:t>
            </a:r>
            <a:r>
              <a:rPr lang="it-IT" sz="1800" dirty="0"/>
              <a:t>.</a:t>
            </a:r>
          </a:p>
          <a:p>
            <a:pPr lvl="5"/>
            <a:r>
              <a:rPr lang="it-IT" sz="1800" dirty="0"/>
              <a:t>🌸 </a:t>
            </a:r>
            <a:r>
              <a:rPr lang="it-IT" sz="1800" b="1" dirty="0"/>
              <a:t>Oggi:</a:t>
            </a:r>
            <a:r>
              <a:rPr lang="it-IT" sz="1800" dirty="0"/>
              <a:t> grazie a</a:t>
            </a:r>
          </a:p>
          <a:p>
            <a:pPr marL="3790417" lvl="6" indent="-285750">
              <a:buFont typeface="Arial" panose="020B0604020202020204" pitchFamily="34" charset="0"/>
              <a:buChar char="•"/>
            </a:pPr>
            <a:r>
              <a:rPr lang="it-IT" sz="1800" b="1" dirty="0"/>
              <a:t>Dati</a:t>
            </a:r>
            <a:r>
              <a:rPr lang="it-IT" sz="1800" dirty="0"/>
              <a:t> (foto, messaggi, sensori, transazioni),</a:t>
            </a:r>
          </a:p>
          <a:p>
            <a:pPr marL="3790417" lvl="6" indent="-285750">
              <a:buFont typeface="Arial" panose="020B0604020202020204" pitchFamily="34" charset="0"/>
              <a:buChar char="•"/>
            </a:pPr>
            <a:r>
              <a:rPr lang="it-IT" sz="1800" b="1" dirty="0"/>
              <a:t>Potenza di calcolo</a:t>
            </a:r>
            <a:r>
              <a:rPr lang="it-IT" sz="1800" dirty="0"/>
              <a:t> (GPU/TPU),</a:t>
            </a:r>
          </a:p>
          <a:p>
            <a:pPr marL="3790417" lvl="6" indent="-285750">
              <a:buFont typeface="Arial" panose="020B0604020202020204" pitchFamily="34" charset="0"/>
              <a:buChar char="•"/>
            </a:pPr>
            <a:r>
              <a:rPr lang="it-IT" sz="1800" b="1" dirty="0"/>
              <a:t>Nuovi algoritmi</a:t>
            </a:r>
            <a:r>
              <a:rPr lang="it-IT" sz="1800" dirty="0"/>
              <a:t> (Transformer, 2017),</a:t>
            </a:r>
            <a:br>
              <a:rPr lang="it-IT" sz="1800" dirty="0"/>
            </a:br>
            <a:r>
              <a:rPr lang="it-IT" sz="1800" dirty="0"/>
              <a:t>viviamo una </a:t>
            </a:r>
            <a:r>
              <a:rPr lang="it-IT" sz="1800" b="1" dirty="0"/>
              <a:t>nuova esplosione</a:t>
            </a:r>
            <a:r>
              <a:rPr lang="it-IT" sz="1800" dirty="0"/>
              <a:t>.</a:t>
            </a:r>
            <a:endParaRPr lang="it-IT" sz="2000" dirty="0"/>
          </a:p>
          <a:p>
            <a:pPr>
              <a:buNone/>
            </a:pPr>
            <a:endParaRPr lang="it-IT" sz="2000" dirty="0"/>
          </a:p>
          <a:p>
            <a:pPr>
              <a:buNone/>
            </a:pPr>
            <a:r>
              <a:rPr lang="it-IT" sz="2000" dirty="0"/>
              <a:t>👉 </a:t>
            </a:r>
            <a:r>
              <a:rPr lang="it-IT" sz="2000" b="1" dirty="0"/>
              <a:t>AI = matematica + dati + potenza di calcolo</a:t>
            </a:r>
            <a:r>
              <a:rPr lang="it-IT" sz="2000" dirty="0"/>
              <a:t>, non magia.</a:t>
            </a:r>
          </a:p>
        </p:txBody>
      </p:sp>
      <p:cxnSp>
        <p:nvCxnSpPr>
          <p:cNvPr id="7" name="Connettore 2 6">
            <a:extLst>
              <a:ext uri="{FF2B5EF4-FFF2-40B4-BE49-F238E27FC236}">
                <a16:creationId xmlns:a16="http://schemas.microsoft.com/office/drawing/2014/main" id="{4F6E1BB8-4FC8-EAC6-8CD1-9AA12CEB2C56}"/>
              </a:ext>
            </a:extLst>
          </p:cNvPr>
          <p:cNvCxnSpPr/>
          <p:nvPr/>
        </p:nvCxnSpPr>
        <p:spPr>
          <a:xfrm>
            <a:off x="3590925" y="3209925"/>
            <a:ext cx="0" cy="220027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2050" name="Picture 2" descr="The Dartmouth College Artificial Intelligence Conference: The Next Fifty  Years">
            <a:extLst>
              <a:ext uri="{FF2B5EF4-FFF2-40B4-BE49-F238E27FC236}">
                <a16:creationId xmlns:a16="http://schemas.microsoft.com/office/drawing/2014/main" id="{F964DE0A-1DAD-D481-FB09-C972672F22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602" y="3181350"/>
            <a:ext cx="2760805" cy="230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219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4A3A2C6C-C91C-B036-0B61-694EAEB96992}"/>
              </a:ext>
            </a:extLst>
          </p:cNvPr>
          <p:cNvSpPr>
            <a:spLocks noGrp="1"/>
          </p:cNvSpPr>
          <p:nvPr>
            <p:ph type="body" sz="quarter" idx="15"/>
          </p:nvPr>
        </p:nvSpPr>
        <p:spPr>
          <a:xfrm>
            <a:off x="491100" y="6189576"/>
            <a:ext cx="292666" cy="353921"/>
          </a:xfrm>
        </p:spPr>
        <p:txBody>
          <a:bodyPr/>
          <a:lstStyle/>
          <a:p>
            <a:r>
              <a:rPr lang="it-IT" dirty="0"/>
              <a:t> </a:t>
            </a:r>
          </a:p>
        </p:txBody>
      </p:sp>
      <p:sp>
        <p:nvSpPr>
          <p:cNvPr id="4" name="Titolo 2">
            <a:extLst>
              <a:ext uri="{FF2B5EF4-FFF2-40B4-BE49-F238E27FC236}">
                <a16:creationId xmlns:a16="http://schemas.microsoft.com/office/drawing/2014/main" id="{C4C3B0DE-3DB2-08DB-662D-0B2B064C7EE3}"/>
              </a:ext>
            </a:extLst>
          </p:cNvPr>
          <p:cNvSpPr txBox="1">
            <a:spLocks/>
          </p:cNvSpPr>
          <p:nvPr/>
        </p:nvSpPr>
        <p:spPr>
          <a:xfrm>
            <a:off x="754803" y="288567"/>
            <a:ext cx="10903797"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Iniziamo da un problema facile</a:t>
            </a:r>
          </a:p>
        </p:txBody>
      </p:sp>
      <p:pic>
        <p:nvPicPr>
          <p:cNvPr id="6" name="Immagine 5" descr="Gatto che guarda la fotocamera">
            <a:extLst>
              <a:ext uri="{FF2B5EF4-FFF2-40B4-BE49-F238E27FC236}">
                <a16:creationId xmlns:a16="http://schemas.microsoft.com/office/drawing/2014/main" id="{9311125D-A4F1-F46A-3353-B6CEF7DCA5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5783" y="1288014"/>
            <a:ext cx="7717257" cy="5152516"/>
          </a:xfrm>
          <a:prstGeom prst="rect">
            <a:avLst/>
          </a:prstGeom>
        </p:spPr>
      </p:pic>
    </p:spTree>
    <p:extLst>
      <p:ext uri="{BB962C8B-B14F-4D97-AF65-F5344CB8AC3E}">
        <p14:creationId xmlns:p14="http://schemas.microsoft.com/office/powerpoint/2010/main" val="69033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F0310-4452-27CB-F4E3-335D190B7ED9}"/>
            </a:ext>
          </a:extLst>
        </p:cNvPr>
        <p:cNvGrpSpPr/>
        <p:nvPr/>
      </p:nvGrpSpPr>
      <p:grpSpPr>
        <a:xfrm>
          <a:off x="0" y="0"/>
          <a:ext cx="0" cy="0"/>
          <a:chOff x="0" y="0"/>
          <a:chExt cx="0" cy="0"/>
        </a:xfrm>
      </p:grpSpPr>
      <p:sp>
        <p:nvSpPr>
          <p:cNvPr id="3" name="Segnaposto testo 2">
            <a:extLst>
              <a:ext uri="{FF2B5EF4-FFF2-40B4-BE49-F238E27FC236}">
                <a16:creationId xmlns:a16="http://schemas.microsoft.com/office/drawing/2014/main" id="{55EEC678-09B1-F554-CCF9-737AAA7843E7}"/>
              </a:ext>
            </a:extLst>
          </p:cNvPr>
          <p:cNvSpPr>
            <a:spLocks noGrp="1"/>
          </p:cNvSpPr>
          <p:nvPr>
            <p:ph type="body" sz="quarter" idx="15"/>
          </p:nvPr>
        </p:nvSpPr>
        <p:spPr>
          <a:xfrm>
            <a:off x="491100" y="6189576"/>
            <a:ext cx="292666" cy="353921"/>
          </a:xfrm>
        </p:spPr>
        <p:txBody>
          <a:bodyPr/>
          <a:lstStyle/>
          <a:p>
            <a:r>
              <a:rPr lang="it-IT" dirty="0"/>
              <a:t> </a:t>
            </a:r>
          </a:p>
        </p:txBody>
      </p:sp>
      <p:sp>
        <p:nvSpPr>
          <p:cNvPr id="4" name="Titolo 2">
            <a:extLst>
              <a:ext uri="{FF2B5EF4-FFF2-40B4-BE49-F238E27FC236}">
                <a16:creationId xmlns:a16="http://schemas.microsoft.com/office/drawing/2014/main" id="{1BE5F847-45CC-16CC-7794-AACDB5B87E42}"/>
              </a:ext>
            </a:extLst>
          </p:cNvPr>
          <p:cNvSpPr txBox="1">
            <a:spLocks/>
          </p:cNvSpPr>
          <p:nvPr/>
        </p:nvSpPr>
        <p:spPr>
          <a:xfrm>
            <a:off x="754803" y="288567"/>
            <a:ext cx="10903797"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Motori a regole: anni ’60 e ’70 </a:t>
            </a:r>
          </a:p>
        </p:txBody>
      </p:sp>
      <p:pic>
        <p:nvPicPr>
          <p:cNvPr id="5" name="Immagine 4" descr="Gatto che guarda la fotocamera">
            <a:extLst>
              <a:ext uri="{FF2B5EF4-FFF2-40B4-BE49-F238E27FC236}">
                <a16:creationId xmlns:a16="http://schemas.microsoft.com/office/drawing/2014/main" id="{E69EBA0D-2CAF-ED4B-023B-1821B18528B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206701" y="1390981"/>
            <a:ext cx="5400675" cy="5152516"/>
          </a:xfrm>
          <a:prstGeom prst="rect">
            <a:avLst/>
          </a:prstGeom>
        </p:spPr>
      </p:pic>
      <p:sp>
        <p:nvSpPr>
          <p:cNvPr id="7" name="CasellaDiTesto 6">
            <a:extLst>
              <a:ext uri="{FF2B5EF4-FFF2-40B4-BE49-F238E27FC236}">
                <a16:creationId xmlns:a16="http://schemas.microsoft.com/office/drawing/2014/main" id="{E969F387-5533-33E3-528D-E30442631F8C}"/>
              </a:ext>
            </a:extLst>
          </p:cNvPr>
          <p:cNvSpPr txBox="1"/>
          <p:nvPr/>
        </p:nvSpPr>
        <p:spPr>
          <a:xfrm>
            <a:off x="783766" y="1671885"/>
            <a:ext cx="4616909" cy="4524315"/>
          </a:xfrm>
          <a:prstGeom prst="rect">
            <a:avLst/>
          </a:prstGeom>
          <a:noFill/>
        </p:spPr>
        <p:txBody>
          <a:bodyPr wrap="square">
            <a:spAutoFit/>
          </a:bodyPr>
          <a:lstStyle/>
          <a:p>
            <a:pPr>
              <a:buNone/>
            </a:pPr>
            <a:r>
              <a:rPr lang="it-IT" dirty="0"/>
              <a:t>Esempio:</a:t>
            </a:r>
          </a:p>
          <a:p>
            <a:pPr>
              <a:buNone/>
            </a:pPr>
            <a:endParaRPr lang="it-IT" dirty="0"/>
          </a:p>
          <a:p>
            <a:pPr>
              <a:buNone/>
            </a:pPr>
            <a:r>
              <a:rPr lang="it-IT" dirty="0"/>
              <a:t>Se ha orecchie a punta → vero</a:t>
            </a:r>
            <a:br>
              <a:rPr lang="it-IT" dirty="0"/>
            </a:br>
            <a:r>
              <a:rPr lang="it-IT" dirty="0"/>
              <a:t>Se è ricoperto di pelo </a:t>
            </a:r>
            <a:r>
              <a:rPr lang="it-IT" dirty="0">
                <a:sym typeface="Wingdings" panose="05000000000000000000" pitchFamily="2" charset="2"/>
              </a:rPr>
              <a:t> vero</a:t>
            </a:r>
          </a:p>
          <a:p>
            <a:pPr>
              <a:buNone/>
            </a:pPr>
            <a:r>
              <a:rPr lang="it-IT" dirty="0">
                <a:sym typeface="Wingdings" panose="05000000000000000000" pitchFamily="2" charset="2"/>
              </a:rPr>
              <a:t>Se è più piccolo di un metro  vero</a:t>
            </a:r>
            <a:endParaRPr lang="it-IT" dirty="0"/>
          </a:p>
          <a:p>
            <a:pPr>
              <a:buNone/>
            </a:pPr>
            <a:r>
              <a:rPr lang="it-IT" dirty="0"/>
              <a:t>Se ha coda → vero</a:t>
            </a:r>
            <a:br>
              <a:rPr lang="it-IT" dirty="0"/>
            </a:br>
            <a:r>
              <a:rPr lang="it-IT" dirty="0"/>
              <a:t>Se ha baffi → vero</a:t>
            </a:r>
            <a:br>
              <a:rPr lang="it-IT" dirty="0"/>
            </a:br>
            <a:endParaRPr lang="it-IT" dirty="0"/>
          </a:p>
          <a:p>
            <a:pPr>
              <a:buNone/>
            </a:pPr>
            <a:r>
              <a:rPr lang="it-IT" dirty="0"/>
              <a:t>Allora: è un gatto!</a:t>
            </a:r>
          </a:p>
          <a:p>
            <a:pPr>
              <a:buNone/>
            </a:pPr>
            <a:endParaRPr lang="it-IT" dirty="0"/>
          </a:p>
          <a:p>
            <a:pPr>
              <a:buNone/>
            </a:pPr>
            <a:endParaRPr lang="it-IT" dirty="0"/>
          </a:p>
          <a:p>
            <a:pPr>
              <a:buNone/>
            </a:pPr>
            <a:r>
              <a:rPr lang="it-IT" b="1" dirty="0"/>
              <a:t>Funziona? Provate voi…</a:t>
            </a:r>
          </a:p>
        </p:txBody>
      </p:sp>
    </p:spTree>
    <p:extLst>
      <p:ext uri="{BB962C8B-B14F-4D97-AF65-F5344CB8AC3E}">
        <p14:creationId xmlns:p14="http://schemas.microsoft.com/office/powerpoint/2010/main" val="313335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magine 35">
            <a:extLst>
              <a:ext uri="{FF2B5EF4-FFF2-40B4-BE49-F238E27FC236}">
                <a16:creationId xmlns:a16="http://schemas.microsoft.com/office/drawing/2014/main" id="{B4709143-69E5-4ACB-5767-33B7635ECFD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905383" y="1766489"/>
            <a:ext cx="6011114" cy="2832361"/>
          </a:xfrm>
          <a:prstGeom prst="rect">
            <a:avLst/>
          </a:prstGeom>
        </p:spPr>
      </p:pic>
      <p:pic>
        <p:nvPicPr>
          <p:cNvPr id="31" name="Immagine 30" descr="Gatto arancione a bocca aperta">
            <a:extLst>
              <a:ext uri="{FF2B5EF4-FFF2-40B4-BE49-F238E27FC236}">
                <a16:creationId xmlns:a16="http://schemas.microsoft.com/office/drawing/2014/main" id="{97A49F5F-C82F-7A8D-C40F-D2AEFF8B3F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120" y="1442309"/>
            <a:ext cx="842477" cy="842477"/>
          </a:xfrm>
          <a:prstGeom prst="rect">
            <a:avLst/>
          </a:prstGeom>
        </p:spPr>
      </p:pic>
      <p:pic>
        <p:nvPicPr>
          <p:cNvPr id="29" name="Immagine 28" descr="Gatto su sfondo arancione">
            <a:extLst>
              <a:ext uri="{FF2B5EF4-FFF2-40B4-BE49-F238E27FC236}">
                <a16:creationId xmlns:a16="http://schemas.microsoft.com/office/drawing/2014/main" id="{57259947-A036-7D39-7703-F6716E8F64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6419" y="2433168"/>
            <a:ext cx="1269750" cy="842477"/>
          </a:xfrm>
          <a:prstGeom prst="rect">
            <a:avLst/>
          </a:prstGeom>
        </p:spPr>
      </p:pic>
      <p:sp>
        <p:nvSpPr>
          <p:cNvPr id="4" name="Titolo 2">
            <a:extLst>
              <a:ext uri="{FF2B5EF4-FFF2-40B4-BE49-F238E27FC236}">
                <a16:creationId xmlns:a16="http://schemas.microsoft.com/office/drawing/2014/main" id="{78CDD947-6B85-02DA-3EF0-A8EE1C74C0BE}"/>
              </a:ext>
            </a:extLst>
          </p:cNvPr>
          <p:cNvSpPr txBox="1">
            <a:spLocks/>
          </p:cNvSpPr>
          <p:nvPr/>
        </p:nvSpPr>
        <p:spPr>
          <a:xfrm>
            <a:off x="754803" y="288567"/>
            <a:ext cx="10903797" cy="1250400"/>
          </a:xfrm>
          <a:prstGeom prst="rect">
            <a:avLst/>
          </a:prstGeom>
        </p:spPr>
        <p:txBody>
          <a:bodyPr spcFirstLastPara="1" vert="horz" wrap="square" lIns="121868" tIns="121868" rIns="121868" bIns="121868" rtlCol="0" anchor="ctr" anchorCtr="0">
            <a:noAutofit/>
          </a:bodyPr>
          <a:lstStyle>
            <a:lvl1pPr algn="l" defTabSz="1218987" rtl="0" eaLnBrk="1" latinLnBrk="0" hangingPunct="1">
              <a:lnSpc>
                <a:spcPct val="100000"/>
              </a:lnSpc>
              <a:spcBef>
                <a:spcPct val="0"/>
              </a:spcBef>
              <a:buNone/>
              <a:defRPr sz="6398" b="1" i="0" kern="1200" cap="none">
                <a:solidFill>
                  <a:schemeClr val="bg1"/>
                </a:solidFill>
                <a:latin typeface="Roboto" panose="02000000000000000000" pitchFamily="2" charset="0"/>
                <a:ea typeface="Roboto" panose="02000000000000000000" pitchFamily="2" charset="0"/>
                <a:cs typeface="Calibri" panose="020F0502020204030204" pitchFamily="34" charset="0"/>
              </a:defRPr>
            </a:lvl1pPr>
          </a:lstStyle>
          <a:p>
            <a:pPr algn="ctr">
              <a:spcAft>
                <a:spcPts val="1600"/>
              </a:spcAft>
            </a:pPr>
            <a:r>
              <a:rPr lang="it-IT" dirty="0">
                <a:solidFill>
                  <a:srgbClr val="0C07D7"/>
                </a:solidFill>
                <a:latin typeface="+mn-lt"/>
              </a:rPr>
              <a:t>Machine learning: verso i 2000</a:t>
            </a:r>
          </a:p>
        </p:txBody>
      </p:sp>
      <p:pic>
        <p:nvPicPr>
          <p:cNvPr id="5" name="Immagine 4" descr="Gatto che guarda la fotocamera">
            <a:extLst>
              <a:ext uri="{FF2B5EF4-FFF2-40B4-BE49-F238E27FC236}">
                <a16:creationId xmlns:a16="http://schemas.microsoft.com/office/drawing/2014/main" id="{3AB049E1-CE53-69D7-A6A6-0A0B5F3954C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94558" y="2151327"/>
            <a:ext cx="971359" cy="926725"/>
          </a:xfrm>
          <a:prstGeom prst="rect">
            <a:avLst/>
          </a:prstGeom>
        </p:spPr>
      </p:pic>
      <p:pic>
        <p:nvPicPr>
          <p:cNvPr id="9" name="Immagine 8" descr="Gatto che salta nell'erba">
            <a:extLst>
              <a:ext uri="{FF2B5EF4-FFF2-40B4-BE49-F238E27FC236}">
                <a16:creationId xmlns:a16="http://schemas.microsoft.com/office/drawing/2014/main" id="{68D39B14-6814-A6F4-0723-7989FFBA7B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4713" y="1676137"/>
            <a:ext cx="1263715" cy="842477"/>
          </a:xfrm>
          <a:prstGeom prst="rect">
            <a:avLst/>
          </a:prstGeom>
        </p:spPr>
      </p:pic>
      <p:pic>
        <p:nvPicPr>
          <p:cNvPr id="11" name="Immagine 10" descr="Ritratto di gattino con pelo bianco e nero">
            <a:extLst>
              <a:ext uri="{FF2B5EF4-FFF2-40B4-BE49-F238E27FC236}">
                <a16:creationId xmlns:a16="http://schemas.microsoft.com/office/drawing/2014/main" id="{A331CAE3-61AF-886A-8C9B-D598A1DCB42D}"/>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424713" y="2541703"/>
            <a:ext cx="821557" cy="842477"/>
          </a:xfrm>
          <a:prstGeom prst="rect">
            <a:avLst/>
          </a:prstGeom>
        </p:spPr>
      </p:pic>
      <p:pic>
        <p:nvPicPr>
          <p:cNvPr id="13" name="Immagine 12" descr="Gatto in una cesta">
            <a:extLst>
              <a:ext uri="{FF2B5EF4-FFF2-40B4-BE49-F238E27FC236}">
                <a16:creationId xmlns:a16="http://schemas.microsoft.com/office/drawing/2014/main" id="{02B8E3D6-73D5-219C-06E7-ABDE7FC8F4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4558" y="3298734"/>
            <a:ext cx="1263715" cy="842477"/>
          </a:xfrm>
          <a:prstGeom prst="rect">
            <a:avLst/>
          </a:prstGeom>
        </p:spPr>
      </p:pic>
      <p:pic>
        <p:nvPicPr>
          <p:cNvPr id="19" name="Immagine 18" descr="Gatto grigio che dorme">
            <a:extLst>
              <a:ext uri="{FF2B5EF4-FFF2-40B4-BE49-F238E27FC236}">
                <a16:creationId xmlns:a16="http://schemas.microsoft.com/office/drawing/2014/main" id="{3191AB68-25EC-EA50-DF13-1B160B3C10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44838" y="3238288"/>
            <a:ext cx="1240881" cy="842477"/>
          </a:xfrm>
          <a:prstGeom prst="rect">
            <a:avLst/>
          </a:prstGeom>
        </p:spPr>
      </p:pic>
      <p:pic>
        <p:nvPicPr>
          <p:cNvPr id="21" name="Immagine 20" descr="Un gattino che dorme su un tappeto">
            <a:extLst>
              <a:ext uri="{FF2B5EF4-FFF2-40B4-BE49-F238E27FC236}">
                <a16:creationId xmlns:a16="http://schemas.microsoft.com/office/drawing/2014/main" id="{2C1D6AD5-BCE4-C8DD-6444-236C1EB6BE8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287" y="4105765"/>
            <a:ext cx="1263715" cy="842477"/>
          </a:xfrm>
          <a:prstGeom prst="rect">
            <a:avLst/>
          </a:prstGeom>
        </p:spPr>
      </p:pic>
      <p:pic>
        <p:nvPicPr>
          <p:cNvPr id="23" name="Immagine 22" descr="Gatto grigio triste">
            <a:extLst>
              <a:ext uri="{FF2B5EF4-FFF2-40B4-BE49-F238E27FC236}">
                <a16:creationId xmlns:a16="http://schemas.microsoft.com/office/drawing/2014/main" id="{642DD7E0-1497-9D92-9595-64405352B8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19119" y="4690378"/>
            <a:ext cx="1682006" cy="1121338"/>
          </a:xfrm>
          <a:prstGeom prst="rect">
            <a:avLst/>
          </a:prstGeom>
        </p:spPr>
      </p:pic>
      <p:pic>
        <p:nvPicPr>
          <p:cNvPr id="25" name="Immagine 24" descr="Gattino che guarda la macchina fotografica">
            <a:extLst>
              <a:ext uri="{FF2B5EF4-FFF2-40B4-BE49-F238E27FC236}">
                <a16:creationId xmlns:a16="http://schemas.microsoft.com/office/drawing/2014/main" id="{92754225-ABF3-BAC5-EC7C-19A1E7F8DAA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2670" y="4020319"/>
            <a:ext cx="1146044" cy="842477"/>
          </a:xfrm>
          <a:prstGeom prst="rect">
            <a:avLst/>
          </a:prstGeom>
        </p:spPr>
      </p:pic>
      <p:pic>
        <p:nvPicPr>
          <p:cNvPr id="27" name="Immagine 26" descr="Un gattino con gli occhi blu sdraiato">
            <a:extLst>
              <a:ext uri="{FF2B5EF4-FFF2-40B4-BE49-F238E27FC236}">
                <a16:creationId xmlns:a16="http://schemas.microsoft.com/office/drawing/2014/main" id="{9554396E-3B99-F16C-1395-523D0E7086F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056570" y="4057413"/>
            <a:ext cx="949448" cy="632965"/>
          </a:xfrm>
          <a:prstGeom prst="rect">
            <a:avLst/>
          </a:prstGeom>
        </p:spPr>
      </p:pic>
      <p:sp>
        <p:nvSpPr>
          <p:cNvPr id="32" name="Freccia a destra 31">
            <a:extLst>
              <a:ext uri="{FF2B5EF4-FFF2-40B4-BE49-F238E27FC236}">
                <a16:creationId xmlns:a16="http://schemas.microsoft.com/office/drawing/2014/main" id="{787BCAEC-97D1-EB5A-CAC6-2269D121C69F}"/>
              </a:ext>
            </a:extLst>
          </p:cNvPr>
          <p:cNvSpPr/>
          <p:nvPr/>
        </p:nvSpPr>
        <p:spPr>
          <a:xfrm>
            <a:off x="3248026" y="2761432"/>
            <a:ext cx="974404" cy="842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a:extLst>
              <a:ext uri="{FF2B5EF4-FFF2-40B4-BE49-F238E27FC236}">
                <a16:creationId xmlns:a16="http://schemas.microsoft.com/office/drawing/2014/main" id="{888DCDA3-57E7-5DB9-A736-F8EEE0E358D7}"/>
              </a:ext>
            </a:extLst>
          </p:cNvPr>
          <p:cNvSpPr txBox="1"/>
          <p:nvPr/>
        </p:nvSpPr>
        <p:spPr>
          <a:xfrm>
            <a:off x="9983671" y="2690336"/>
            <a:ext cx="1710596" cy="1477328"/>
          </a:xfrm>
          <a:prstGeom prst="rect">
            <a:avLst/>
          </a:prstGeom>
          <a:noFill/>
        </p:spPr>
        <p:txBody>
          <a:bodyPr wrap="none" rtlCol="0">
            <a:spAutoFit/>
          </a:bodyPr>
          <a:lstStyle/>
          <a:p>
            <a:r>
              <a:rPr lang="it-IT" sz="1800" b="1" dirty="0"/>
              <a:t>Gatto</a:t>
            </a:r>
            <a:r>
              <a:rPr lang="it-IT" sz="1800" dirty="0"/>
              <a:t>: </a:t>
            </a:r>
          </a:p>
          <a:p>
            <a:r>
              <a:rPr lang="it-IT" sz="1800" dirty="0"/>
              <a:t>probabilità </a:t>
            </a:r>
            <a:r>
              <a:rPr lang="it-IT" sz="1800" b="1" dirty="0"/>
              <a:t>81%</a:t>
            </a:r>
          </a:p>
          <a:p>
            <a:endParaRPr lang="it-IT" sz="1800" b="1" dirty="0"/>
          </a:p>
          <a:p>
            <a:r>
              <a:rPr lang="it-IT" sz="1800" b="1" dirty="0"/>
              <a:t>Non Gatto</a:t>
            </a:r>
            <a:r>
              <a:rPr lang="it-IT" sz="1800" dirty="0"/>
              <a:t>: </a:t>
            </a:r>
          </a:p>
          <a:p>
            <a:r>
              <a:rPr lang="it-IT" sz="1800" dirty="0"/>
              <a:t>probabilità </a:t>
            </a:r>
            <a:r>
              <a:rPr lang="it-IT" sz="1800" b="1" dirty="0"/>
              <a:t>19% </a:t>
            </a:r>
          </a:p>
        </p:txBody>
      </p:sp>
      <p:pic>
        <p:nvPicPr>
          <p:cNvPr id="39" name="Immagine 38" descr="Ritratto di un cucciolo">
            <a:extLst>
              <a:ext uri="{FF2B5EF4-FFF2-40B4-BE49-F238E27FC236}">
                <a16:creationId xmlns:a16="http://schemas.microsoft.com/office/drawing/2014/main" id="{4CFC75D2-2FE0-9751-7DE8-7BFF407C17BE}"/>
              </a:ext>
            </a:extLst>
          </p:cNvPr>
          <p:cNvPicPr>
            <a:picLocks noChangeAspect="1"/>
          </p:cNvPicPr>
          <p:nvPr/>
        </p:nvPicPr>
        <p:blipFill>
          <a:blip r:embed="rId14" cstate="screen">
            <a:grayscl/>
            <a:extLst>
              <a:ext uri="{28A0092B-C50C-407E-A947-70E740481C1C}">
                <a14:useLocalDpi xmlns:a14="http://schemas.microsoft.com/office/drawing/2010/main"/>
              </a:ext>
            </a:extLst>
          </a:blip>
          <a:stretch>
            <a:fillRect/>
          </a:stretch>
        </p:blipFill>
        <p:spPr>
          <a:xfrm>
            <a:off x="606536" y="5073691"/>
            <a:ext cx="612941" cy="765888"/>
          </a:xfrm>
          <a:prstGeom prst="rect">
            <a:avLst/>
          </a:prstGeom>
        </p:spPr>
      </p:pic>
      <p:pic>
        <p:nvPicPr>
          <p:cNvPr id="41" name="Immagine 40" descr="Cane in posa per una fotografia">
            <a:extLst>
              <a:ext uri="{FF2B5EF4-FFF2-40B4-BE49-F238E27FC236}">
                <a16:creationId xmlns:a16="http://schemas.microsoft.com/office/drawing/2014/main" id="{3977CBA8-E4A1-D300-68F1-7A32A3000109}"/>
              </a:ext>
            </a:extLst>
          </p:cNvPr>
          <p:cNvPicPr>
            <a:picLocks noChangeAspect="1"/>
          </p:cNvPicPr>
          <p:nvPr/>
        </p:nvPicPr>
        <p:blipFill>
          <a:blip r:embed="rId15" cstate="screen">
            <a:grayscl/>
            <a:extLst>
              <a:ext uri="{28A0092B-C50C-407E-A947-70E740481C1C}">
                <a14:useLocalDpi xmlns:a14="http://schemas.microsoft.com/office/drawing/2010/main"/>
              </a:ext>
            </a:extLst>
          </a:blip>
          <a:stretch>
            <a:fillRect/>
          </a:stretch>
        </p:blipFill>
        <p:spPr>
          <a:xfrm>
            <a:off x="1170155" y="5158171"/>
            <a:ext cx="863053" cy="575423"/>
          </a:xfrm>
          <a:prstGeom prst="rect">
            <a:avLst/>
          </a:prstGeom>
        </p:spPr>
      </p:pic>
      <p:pic>
        <p:nvPicPr>
          <p:cNvPr id="43" name="Immagine 42" descr="Leone che riposa nella sua grotta">
            <a:extLst>
              <a:ext uri="{FF2B5EF4-FFF2-40B4-BE49-F238E27FC236}">
                <a16:creationId xmlns:a16="http://schemas.microsoft.com/office/drawing/2014/main" id="{F289B4A6-11B2-B733-79C9-760933B762D8}"/>
              </a:ext>
            </a:extLst>
          </p:cNvPr>
          <p:cNvPicPr>
            <a:picLocks noChangeAspect="1"/>
          </p:cNvPicPr>
          <p:nvPr/>
        </p:nvPicPr>
        <p:blipFill>
          <a:blip r:embed="rId16" cstate="screen">
            <a:grayscl/>
            <a:extLst>
              <a:ext uri="{28A0092B-C50C-407E-A947-70E740481C1C}">
                <a14:useLocalDpi xmlns:a14="http://schemas.microsoft.com/office/drawing/2010/main"/>
              </a:ext>
            </a:extLst>
          </a:blip>
          <a:stretch>
            <a:fillRect/>
          </a:stretch>
        </p:blipFill>
        <p:spPr>
          <a:xfrm>
            <a:off x="2099621" y="5168923"/>
            <a:ext cx="863346" cy="575423"/>
          </a:xfrm>
          <a:prstGeom prst="rect">
            <a:avLst/>
          </a:prstGeom>
        </p:spPr>
      </p:pic>
      <p:pic>
        <p:nvPicPr>
          <p:cNvPr id="45" name="Immagine 44" descr="Leopardo seduto sulle zampe posteriori">
            <a:extLst>
              <a:ext uri="{FF2B5EF4-FFF2-40B4-BE49-F238E27FC236}">
                <a16:creationId xmlns:a16="http://schemas.microsoft.com/office/drawing/2014/main" id="{68A3A663-6F3D-1ABA-3B85-34C101C0E310}"/>
              </a:ext>
            </a:extLst>
          </p:cNvPr>
          <p:cNvPicPr>
            <a:picLocks noChangeAspect="1"/>
          </p:cNvPicPr>
          <p:nvPr/>
        </p:nvPicPr>
        <p:blipFill>
          <a:blip r:embed="rId17" cstate="screen">
            <a:grayscl/>
            <a:extLst>
              <a:ext uri="{28A0092B-C50C-407E-A947-70E740481C1C}">
                <a14:useLocalDpi xmlns:a14="http://schemas.microsoft.com/office/drawing/2010/main"/>
              </a:ext>
            </a:extLst>
          </a:blip>
          <a:stretch>
            <a:fillRect/>
          </a:stretch>
        </p:blipFill>
        <p:spPr>
          <a:xfrm>
            <a:off x="892562" y="5791113"/>
            <a:ext cx="863474" cy="575423"/>
          </a:xfrm>
          <a:prstGeom prst="rect">
            <a:avLst/>
          </a:prstGeom>
        </p:spPr>
      </p:pic>
      <p:pic>
        <p:nvPicPr>
          <p:cNvPr id="47" name="Immagine 46" descr="Primo piano degli occhi di una tigre">
            <a:extLst>
              <a:ext uri="{FF2B5EF4-FFF2-40B4-BE49-F238E27FC236}">
                <a16:creationId xmlns:a16="http://schemas.microsoft.com/office/drawing/2014/main" id="{169554F5-C106-5CCE-F82B-D4361B6D4896}"/>
              </a:ext>
            </a:extLst>
          </p:cNvPr>
          <p:cNvPicPr>
            <a:picLocks noChangeAspect="1"/>
          </p:cNvPicPr>
          <p:nvPr/>
        </p:nvPicPr>
        <p:blipFill>
          <a:blip r:embed="rId18" cstate="screen">
            <a:grayscl/>
            <a:extLst>
              <a:ext uri="{28A0092B-C50C-407E-A947-70E740481C1C}">
                <a14:useLocalDpi xmlns:a14="http://schemas.microsoft.com/office/drawing/2010/main"/>
              </a:ext>
            </a:extLst>
          </a:blip>
          <a:stretch>
            <a:fillRect/>
          </a:stretch>
        </p:blipFill>
        <p:spPr>
          <a:xfrm>
            <a:off x="1835491" y="5831928"/>
            <a:ext cx="957325" cy="575423"/>
          </a:xfrm>
          <a:prstGeom prst="rect">
            <a:avLst/>
          </a:prstGeom>
        </p:spPr>
      </p:pic>
      <p:cxnSp>
        <p:nvCxnSpPr>
          <p:cNvPr id="53" name="Connettore diritto 52">
            <a:extLst>
              <a:ext uri="{FF2B5EF4-FFF2-40B4-BE49-F238E27FC236}">
                <a16:creationId xmlns:a16="http://schemas.microsoft.com/office/drawing/2014/main" id="{6B65AF3E-BD72-F4AA-5E25-8B2C84D5C30B}"/>
              </a:ext>
            </a:extLst>
          </p:cNvPr>
          <p:cNvCxnSpPr/>
          <p:nvPr/>
        </p:nvCxnSpPr>
        <p:spPr>
          <a:xfrm flipV="1">
            <a:off x="2221731" y="5302026"/>
            <a:ext cx="619125" cy="287712"/>
          </a:xfrm>
          <a:prstGeom prst="line">
            <a:avLst/>
          </a:prstGeom>
        </p:spPr>
        <p:style>
          <a:lnRef idx="3">
            <a:schemeClr val="accent1"/>
          </a:lnRef>
          <a:fillRef idx="0">
            <a:schemeClr val="accent1"/>
          </a:fillRef>
          <a:effectRef idx="2">
            <a:schemeClr val="accent1"/>
          </a:effectRef>
          <a:fontRef idx="minor">
            <a:schemeClr val="tx1"/>
          </a:fontRef>
        </p:style>
      </p:cxnSp>
      <p:cxnSp>
        <p:nvCxnSpPr>
          <p:cNvPr id="54" name="Connettore diritto 53">
            <a:extLst>
              <a:ext uri="{FF2B5EF4-FFF2-40B4-BE49-F238E27FC236}">
                <a16:creationId xmlns:a16="http://schemas.microsoft.com/office/drawing/2014/main" id="{9825A773-6B0F-3A5B-DFF6-8769546F563E}"/>
              </a:ext>
            </a:extLst>
          </p:cNvPr>
          <p:cNvCxnSpPr/>
          <p:nvPr/>
        </p:nvCxnSpPr>
        <p:spPr>
          <a:xfrm flipV="1">
            <a:off x="1285890" y="5312778"/>
            <a:ext cx="619125" cy="287712"/>
          </a:xfrm>
          <a:prstGeom prst="line">
            <a:avLst/>
          </a:prstGeom>
        </p:spPr>
        <p:style>
          <a:lnRef idx="3">
            <a:schemeClr val="accent1"/>
          </a:lnRef>
          <a:fillRef idx="0">
            <a:schemeClr val="accent1"/>
          </a:fillRef>
          <a:effectRef idx="2">
            <a:schemeClr val="accent1"/>
          </a:effectRef>
          <a:fontRef idx="minor">
            <a:schemeClr val="tx1"/>
          </a:fontRef>
        </p:style>
      </p:cxnSp>
      <p:cxnSp>
        <p:nvCxnSpPr>
          <p:cNvPr id="55" name="Connettore diritto 54">
            <a:extLst>
              <a:ext uri="{FF2B5EF4-FFF2-40B4-BE49-F238E27FC236}">
                <a16:creationId xmlns:a16="http://schemas.microsoft.com/office/drawing/2014/main" id="{33A6ADC5-29AE-8E48-A74F-FEE45B4A140A}"/>
              </a:ext>
            </a:extLst>
          </p:cNvPr>
          <p:cNvCxnSpPr/>
          <p:nvPr/>
        </p:nvCxnSpPr>
        <p:spPr>
          <a:xfrm flipV="1">
            <a:off x="629022" y="5339642"/>
            <a:ext cx="619125" cy="287712"/>
          </a:xfrm>
          <a:prstGeom prst="line">
            <a:avLst/>
          </a:prstGeom>
        </p:spPr>
        <p:style>
          <a:lnRef idx="3">
            <a:schemeClr val="accent1"/>
          </a:lnRef>
          <a:fillRef idx="0">
            <a:schemeClr val="accent1"/>
          </a:fillRef>
          <a:effectRef idx="2">
            <a:schemeClr val="accent1"/>
          </a:effectRef>
          <a:fontRef idx="minor">
            <a:schemeClr val="tx1"/>
          </a:fontRef>
        </p:style>
      </p:cxnSp>
      <p:cxnSp>
        <p:nvCxnSpPr>
          <p:cNvPr id="56" name="Connettore diritto 55">
            <a:extLst>
              <a:ext uri="{FF2B5EF4-FFF2-40B4-BE49-F238E27FC236}">
                <a16:creationId xmlns:a16="http://schemas.microsoft.com/office/drawing/2014/main" id="{B88104BA-6CD6-A448-6B59-708F292B12C5}"/>
              </a:ext>
            </a:extLst>
          </p:cNvPr>
          <p:cNvCxnSpPr/>
          <p:nvPr/>
        </p:nvCxnSpPr>
        <p:spPr>
          <a:xfrm flipV="1">
            <a:off x="1062670" y="5938230"/>
            <a:ext cx="619125" cy="287712"/>
          </a:xfrm>
          <a:prstGeom prst="line">
            <a:avLst/>
          </a:prstGeom>
        </p:spPr>
        <p:style>
          <a:lnRef idx="3">
            <a:schemeClr val="accent1"/>
          </a:lnRef>
          <a:fillRef idx="0">
            <a:schemeClr val="accent1"/>
          </a:fillRef>
          <a:effectRef idx="2">
            <a:schemeClr val="accent1"/>
          </a:effectRef>
          <a:fontRef idx="minor">
            <a:schemeClr val="tx1"/>
          </a:fontRef>
        </p:style>
      </p:cxnSp>
      <p:cxnSp>
        <p:nvCxnSpPr>
          <p:cNvPr id="57" name="Connettore diritto 56">
            <a:extLst>
              <a:ext uri="{FF2B5EF4-FFF2-40B4-BE49-F238E27FC236}">
                <a16:creationId xmlns:a16="http://schemas.microsoft.com/office/drawing/2014/main" id="{FD5116FE-ACFE-63FA-33A0-FD3DD45BFA5F}"/>
              </a:ext>
            </a:extLst>
          </p:cNvPr>
          <p:cNvCxnSpPr/>
          <p:nvPr/>
        </p:nvCxnSpPr>
        <p:spPr>
          <a:xfrm flipV="1">
            <a:off x="2004590" y="5982447"/>
            <a:ext cx="619125" cy="287712"/>
          </a:xfrm>
          <a:prstGeom prst="line">
            <a:avLst/>
          </a:prstGeom>
        </p:spPr>
        <p:style>
          <a:lnRef idx="3">
            <a:schemeClr val="accent1"/>
          </a:lnRef>
          <a:fillRef idx="0">
            <a:schemeClr val="accent1"/>
          </a:fillRef>
          <a:effectRef idx="2">
            <a:schemeClr val="accent1"/>
          </a:effectRef>
          <a:fontRef idx="minor">
            <a:schemeClr val="tx1"/>
          </a:fontRef>
        </p:style>
      </p:cxnSp>
      <p:sp>
        <p:nvSpPr>
          <p:cNvPr id="59" name="CasellaDiTesto 58">
            <a:extLst>
              <a:ext uri="{FF2B5EF4-FFF2-40B4-BE49-F238E27FC236}">
                <a16:creationId xmlns:a16="http://schemas.microsoft.com/office/drawing/2014/main" id="{55C3C3D1-FCD2-6FB6-439F-54CEFE8B51BB}"/>
              </a:ext>
            </a:extLst>
          </p:cNvPr>
          <p:cNvSpPr txBox="1"/>
          <p:nvPr/>
        </p:nvSpPr>
        <p:spPr>
          <a:xfrm>
            <a:off x="3053776" y="6078824"/>
            <a:ext cx="8953860" cy="338554"/>
          </a:xfrm>
          <a:prstGeom prst="rect">
            <a:avLst/>
          </a:prstGeom>
          <a:noFill/>
        </p:spPr>
        <p:txBody>
          <a:bodyPr wrap="square">
            <a:spAutoFit/>
          </a:bodyPr>
          <a:lstStyle/>
          <a:p>
            <a:pPr>
              <a:buNone/>
            </a:pPr>
            <a:r>
              <a:rPr lang="it-IT" sz="1600" dirty="0">
                <a:highlight>
                  <a:srgbClr val="FFFF00"/>
                </a:highlight>
              </a:rPr>
              <a:t>Il computer </a:t>
            </a:r>
            <a:r>
              <a:rPr lang="it-IT" sz="1600" b="1" dirty="0">
                <a:highlight>
                  <a:srgbClr val="FFFF00"/>
                </a:highlight>
              </a:rPr>
              <a:t>non sa cosa sia un gatto</a:t>
            </a:r>
            <a:r>
              <a:rPr lang="it-IT" sz="1600" dirty="0">
                <a:highlight>
                  <a:srgbClr val="FFFF00"/>
                </a:highlight>
              </a:rPr>
              <a:t>, ma sa riconoscere </a:t>
            </a:r>
            <a:r>
              <a:rPr lang="it-IT" sz="1600" b="1" dirty="0">
                <a:highlight>
                  <a:srgbClr val="FFFF00"/>
                </a:highlight>
              </a:rPr>
              <a:t>una somiglianza statistica</a:t>
            </a:r>
            <a:r>
              <a:rPr lang="it-IT" sz="1600" dirty="0">
                <a:highlight>
                  <a:srgbClr val="FFFF00"/>
                </a:highlight>
              </a:rPr>
              <a:t> tra immagini.</a:t>
            </a:r>
          </a:p>
        </p:txBody>
      </p:sp>
    </p:spTree>
    <p:extLst>
      <p:ext uri="{BB962C8B-B14F-4D97-AF65-F5344CB8AC3E}">
        <p14:creationId xmlns:p14="http://schemas.microsoft.com/office/powerpoint/2010/main" val="1864249802"/>
      </p:ext>
    </p:extLst>
  </p:cSld>
  <p:clrMapOvr>
    <a:masterClrMapping/>
  </p:clrMapOvr>
</p:sld>
</file>

<file path=ppt/theme/theme1.xml><?xml version="1.0" encoding="utf-8"?>
<a:theme xmlns:a="http://schemas.openxmlformats.org/drawingml/2006/main" name="Office Theme">
  <a:themeElements>
    <a:clrScheme name="Custom 12">
      <a:dk1>
        <a:sysClr val="windowText" lastClr="000000"/>
      </a:dk1>
      <a:lt1>
        <a:sysClr val="window" lastClr="FFFFFF"/>
      </a:lt1>
      <a:dk2>
        <a:srgbClr val="1F497D"/>
      </a:dk2>
      <a:lt2>
        <a:srgbClr val="EEECE1"/>
      </a:lt2>
      <a:accent1>
        <a:srgbClr val="F7321A"/>
      </a:accent1>
      <a:accent2>
        <a:srgbClr val="F69C2A"/>
      </a:accent2>
      <a:accent3>
        <a:srgbClr val="2F8CA4"/>
      </a:accent3>
      <a:accent4>
        <a:srgbClr val="504160"/>
      </a:accent4>
      <a:accent5>
        <a:srgbClr val="009783"/>
      </a:accent5>
      <a:accent6>
        <a:srgbClr val="C1C2C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gina Interna">
  <a:themeElements>
    <a:clrScheme name="Certfin-Colors">
      <a:dk1>
        <a:srgbClr val="000000"/>
      </a:dk1>
      <a:lt1>
        <a:srgbClr val="FFFFFF"/>
      </a:lt1>
      <a:dk2>
        <a:srgbClr val="5D6671"/>
      </a:dk2>
      <a:lt2>
        <a:srgbClr val="F3F5F7"/>
      </a:lt2>
      <a:accent1>
        <a:srgbClr val="0006B7"/>
      </a:accent1>
      <a:accent2>
        <a:srgbClr val="7C80FF"/>
      </a:accent2>
      <a:accent3>
        <a:srgbClr val="BEC0FF"/>
      </a:accent3>
      <a:accent4>
        <a:srgbClr val="00FFCB"/>
      </a:accent4>
      <a:accent5>
        <a:srgbClr val="C9FAF0"/>
      </a:accent5>
      <a:accent6>
        <a:srgbClr val="FFFFFF"/>
      </a:accent6>
      <a:hlink>
        <a:srgbClr val="0059A6"/>
      </a:hlink>
      <a:folHlink>
        <a:srgbClr val="002C6C"/>
      </a:folHlink>
    </a:clrScheme>
    <a:fontScheme name="Personalizzato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solidFill>
              <a:schemeClr val="accent1"/>
            </a:solidFill>
          </a:defRPr>
        </a:defPPr>
      </a:lstStyle>
    </a:txDef>
  </a:objectDefaults>
  <a:extraClrSchemeLst/>
  <a:extLst>
    <a:ext uri="{05A4C25C-085E-4340-85A3-A5531E510DB2}">
      <thm15:themeFamily xmlns:thm15="http://schemas.microsoft.com/office/thememl/2012/main" name="08-Certfin-Template" id="{FE371006-CF5B-B341-B0F7-DB38E08D3DCF}" vid="{77D88221-8BB6-F044-BECC-772ADDD4605F}"/>
    </a:ext>
  </a:extLst>
</a:theme>
</file>

<file path=ppt/theme/theme3.xml><?xml version="1.0" encoding="utf-8"?>
<a:theme xmlns:a="http://schemas.openxmlformats.org/drawingml/2006/main" name="1_Pagina Interna">
  <a:themeElements>
    <a:clrScheme name="Certfin-Colors">
      <a:dk1>
        <a:srgbClr val="000000"/>
      </a:dk1>
      <a:lt1>
        <a:srgbClr val="FFFFFF"/>
      </a:lt1>
      <a:dk2>
        <a:srgbClr val="5D6671"/>
      </a:dk2>
      <a:lt2>
        <a:srgbClr val="F3F5F7"/>
      </a:lt2>
      <a:accent1>
        <a:srgbClr val="0006B7"/>
      </a:accent1>
      <a:accent2>
        <a:srgbClr val="7C80FF"/>
      </a:accent2>
      <a:accent3>
        <a:srgbClr val="BEC0FF"/>
      </a:accent3>
      <a:accent4>
        <a:srgbClr val="00FFCB"/>
      </a:accent4>
      <a:accent5>
        <a:srgbClr val="C9FAF0"/>
      </a:accent5>
      <a:accent6>
        <a:srgbClr val="FFFFFF"/>
      </a:accent6>
      <a:hlink>
        <a:srgbClr val="0059A6"/>
      </a:hlink>
      <a:folHlink>
        <a:srgbClr val="002C6C"/>
      </a:folHlink>
    </a:clrScheme>
    <a:fontScheme name="Personalizzato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solidFill>
              <a:schemeClr val="accent1"/>
            </a:solidFill>
          </a:defRPr>
        </a:defPPr>
      </a:lstStyle>
    </a:txDef>
  </a:objectDefaults>
  <a:extraClrSchemeLst/>
  <a:extLst>
    <a:ext uri="{05A4C25C-085E-4340-85A3-A5531E510DB2}">
      <thm15:themeFamily xmlns:thm15="http://schemas.microsoft.com/office/thememl/2012/main" name="08-Certfin-Template" id="{FE371006-CF5B-B341-B0F7-DB38E08D3DCF}" vid="{77D88221-8BB6-F044-BECC-772ADDD4605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336bde-4e96-400b-9ce7-467fcd0e465a" xsi:nil="true"/>
    <lcf76f155ced4ddcb4097134ff3c332f xmlns="1f47c5b7-3333-4f6e-a788-e6cbcda51c5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892914DBAED9A844B4E3501EAE308ABD" ma:contentTypeVersion="16" ma:contentTypeDescription="Creare un nuovo documento." ma:contentTypeScope="" ma:versionID="b1d3fd5b2604c63a767961e68f5e5262">
  <xsd:schema xmlns:xsd="http://www.w3.org/2001/XMLSchema" xmlns:xs="http://www.w3.org/2001/XMLSchema" xmlns:p="http://schemas.microsoft.com/office/2006/metadata/properties" xmlns:ns2="1f47c5b7-3333-4f6e-a788-e6cbcda51c5d" xmlns:ns3="86336bde-4e96-400b-9ce7-467fcd0e465a" targetNamespace="http://schemas.microsoft.com/office/2006/metadata/properties" ma:root="true" ma:fieldsID="a158e3ff4a85476d7e47c56212f68aac" ns2:_="" ns3:_="">
    <xsd:import namespace="1f47c5b7-3333-4f6e-a788-e6cbcda51c5d"/>
    <xsd:import namespace="86336bde-4e96-400b-9ce7-467fcd0e46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47c5b7-3333-4f6e-a788-e6cbcda51c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bb7ecba4-6851-424f-9bf7-50a0b9cf281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336bde-4e96-400b-9ce7-467fcd0e465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a2a11b5-c39a-4d67-9574-06bd975e60e1}" ma:internalName="TaxCatchAll" ma:showField="CatchAllData" ma:web="86336bde-4e96-400b-9ce7-467fcd0e465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B49A03-B32E-4130-AC0D-988C97371209}">
  <ds:schemaRefs>
    <ds:schemaRef ds:uri="1f47c5b7-3333-4f6e-a788-e6cbcda51c5d"/>
    <ds:schemaRef ds:uri="86336bde-4e96-400b-9ce7-467fcd0e465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A87B5DA-183B-4C77-ACC8-3CEE5707E1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47c5b7-3333-4f6e-a788-e6cbcda51c5d"/>
    <ds:schemaRef ds:uri="86336bde-4e96-400b-9ce7-467fcd0e46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7E066A-AB27-4F4D-B3CC-A5D694C77E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3953</Words>
  <Application>Microsoft Office PowerPoint</Application>
  <PresentationFormat>Personalizzato</PresentationFormat>
  <Paragraphs>402</Paragraphs>
  <Slides>40</Slides>
  <Notes>5</Notes>
  <HiddenSlides>0</HiddenSlides>
  <MMClips>2</MMClips>
  <ScaleCrop>false</ScaleCrop>
  <HeadingPairs>
    <vt:vector size="8" baseType="variant">
      <vt:variant>
        <vt:lpstr>Caratteri utilizzati</vt:lpstr>
      </vt:variant>
      <vt:variant>
        <vt:i4>11</vt:i4>
      </vt:variant>
      <vt:variant>
        <vt:lpstr>Tema</vt:lpstr>
      </vt:variant>
      <vt:variant>
        <vt:i4>3</vt:i4>
      </vt:variant>
      <vt:variant>
        <vt:lpstr>Server OLE incorporati</vt:lpstr>
      </vt:variant>
      <vt:variant>
        <vt:i4>1</vt:i4>
      </vt:variant>
      <vt:variant>
        <vt:lpstr>Titoli diapositive</vt:lpstr>
      </vt:variant>
      <vt:variant>
        <vt:i4>40</vt:i4>
      </vt:variant>
    </vt:vector>
  </HeadingPairs>
  <TitlesOfParts>
    <vt:vector size="55" baseType="lpstr">
      <vt:lpstr>Arial</vt:lpstr>
      <vt:lpstr>Calibri</vt:lpstr>
      <vt:lpstr>Candara</vt:lpstr>
      <vt:lpstr>Courier New</vt:lpstr>
      <vt:lpstr>Intro Book</vt:lpstr>
      <vt:lpstr>Intro Light</vt:lpstr>
      <vt:lpstr>Open Sans</vt:lpstr>
      <vt:lpstr>Roboto</vt:lpstr>
      <vt:lpstr>Roboto Light</vt:lpstr>
      <vt:lpstr>Roboto Medium</vt:lpstr>
      <vt:lpstr>Wingdings</vt:lpstr>
      <vt:lpstr>Office Theme</vt:lpstr>
      <vt:lpstr>Pagina Interna</vt:lpstr>
      <vt:lpstr>1_Pagina Interna</vt:lpstr>
      <vt:lpstr>CorelPhotoPaint.Image.11</vt:lpstr>
      <vt:lpstr>Come l’AI cambia la banca  e come difenderci on line</vt:lpstr>
      <vt:lpstr>About Marco</vt:lpstr>
      <vt:lpstr>Presentazione standard di PowerPoint</vt:lpstr>
      <vt:lpstr>Oggi affrontiamo due argomenti</vt:lpstr>
      <vt:lpstr>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AI in Banca</vt:lpstr>
      <vt:lpstr>Presentazione standard di PowerPoint</vt:lpstr>
      <vt:lpstr>Presentazione standard di PowerPoint</vt:lpstr>
      <vt:lpstr>I PRINCIPALI RISCHI CYBER</vt:lpstr>
      <vt:lpstr>Presentazione standard di PowerPoint</vt:lpstr>
      <vt:lpstr>Presentazione standard di PowerPoint</vt:lpstr>
      <vt:lpstr>Presentazione standard di PowerPoint</vt:lpstr>
      <vt:lpstr>Presentazione standard di PowerPoint</vt:lpstr>
      <vt:lpstr>Presentazione standard di PowerPoint</vt:lpstr>
      <vt:lpstr>Attacchi Basati sulla Scarsa Consapevolezza (1/2)</vt:lpstr>
      <vt:lpstr>Attacchi Basati sulla Scarsa Consapevolezza (2/2)</vt:lpstr>
      <vt:lpstr>Attacchi Basati sulla Scarsa Consapevolezza (1/2)</vt:lpstr>
      <vt:lpstr>Attacchi Basati sulla Creatività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Sicurezza e Frodi Informatiche in Banca</dc:title>
  <dc:creator>Rotoloni Marco</dc:creator>
  <cp:lastModifiedBy>Trinchera Mario</cp:lastModifiedBy>
  <cp:revision>5</cp:revision>
  <dcterms:modified xsi:type="dcterms:W3CDTF">2025-10-28T16:09:15Z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2023-04-13T08:50:05Z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b8c889dd-1fb5-42c1-9481-2d08b1a2bf3a</vt:lpwstr>
  </property>
  <property fmtid="{D5CDD505-2E9C-101B-9397-08002B2CF9AE}" pid="7" name="MSIP_Label_defa4170-0d19-0005-0004-bc88714345d2_ActionId">
    <vt:lpwstr>b2864d60-e74e-4439-b373-c0b23d34021b</vt:lpwstr>
  </property>
  <property fmtid="{D5CDD505-2E9C-101B-9397-08002B2CF9AE}" pid="8" name="MSIP_Label_defa4170-0d19-0005-0004-bc88714345d2_ContentBits">
    <vt:lpwstr>0</vt:lpwstr>
  </property>
  <property fmtid="{D5CDD505-2E9C-101B-9397-08002B2CF9AE}" pid="9" name="ContentTypeId">
    <vt:lpwstr>0x010100892914DBAED9A844B4E3501EAE308ABD</vt:lpwstr>
  </property>
  <property fmtid="{D5CDD505-2E9C-101B-9397-08002B2CF9AE}" pid="10" name="MediaServiceImageTags">
    <vt:lpwstr/>
  </property>
</Properties>
</file>